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0" r:id="rId2"/>
    <p:sldId id="281" r:id="rId3"/>
    <p:sldId id="286" r:id="rId4"/>
    <p:sldId id="285" r:id="rId5"/>
    <p:sldId id="284" r:id="rId6"/>
    <p:sldId id="270" r:id="rId7"/>
    <p:sldId id="276" r:id="rId8"/>
    <p:sldId id="278" r:id="rId9"/>
    <p:sldId id="279" r:id="rId10"/>
    <p:sldId id="280" r:id="rId11"/>
    <p:sldId id="283" r:id="rId12"/>
    <p:sldId id="271" r:id="rId13"/>
    <p:sldId id="272" r:id="rId14"/>
    <p:sldId id="267" r:id="rId15"/>
    <p:sldId id="269" r:id="rId16"/>
    <p:sldId id="274" r:id="rId17"/>
    <p:sldId id="275" r:id="rId18"/>
    <p:sldId id="287" r:id="rId19"/>
    <p:sldId id="277" r:id="rId20"/>
    <p:sldId id="288" r:id="rId21"/>
    <p:sldId id="289" r:id="rId22"/>
    <p:sldId id="290" r:id="rId23"/>
    <p:sldId id="291" r:id="rId24"/>
    <p:sldId id="292" r:id="rId25"/>
    <p:sldId id="293" r:id="rId26"/>
    <p:sldId id="29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99"/>
    <a:srgbClr val="2E247A"/>
    <a:srgbClr val="A2B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varScale="1">
        <p:scale>
          <a:sx n="72" d="100"/>
          <a:sy n="72" d="100"/>
        </p:scale>
        <p:origin x="1002" y="6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 </a:t>
            </a:r>
            <a:r>
              <a:rPr lang="en-US" b="1" dirty="0" err="1"/>
              <a:t>Année</a:t>
            </a:r>
            <a:r>
              <a:rPr lang="en-US" b="1" dirty="0"/>
              <a:t> 2019 –</a:t>
            </a:r>
            <a:r>
              <a:rPr lang="en-US" b="1" baseline="0" dirty="0"/>
              <a:t> </a:t>
            </a:r>
            <a:r>
              <a:rPr lang="en-US" b="1" dirty="0"/>
              <a:t>2020 : 13,4 M€</a:t>
            </a:r>
          </a:p>
        </c:rich>
      </c:tx>
      <c:layout>
        <c:manualLayout>
          <c:xMode val="edge"/>
          <c:yMode val="edge"/>
          <c:x val="0.32440415605091177"/>
          <c:y val="4.67033972028284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523538449039353E-2"/>
          <c:y val="0.1797459347326627"/>
          <c:w val="0.64887959474864298"/>
          <c:h val="0.73526822957328641"/>
        </c:manualLayout>
      </c:layout>
      <c:pie3DChart>
        <c:varyColors val="1"/>
        <c:ser>
          <c:idx val="0"/>
          <c:order val="0"/>
          <c:tx>
            <c:strRef>
              <c:f>Feuil1!$N$2</c:f>
              <c:strCache>
                <c:ptCount val="1"/>
                <c:pt idx="0">
                  <c:v> Année 19/20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7B5-4A4E-8722-A742A9071E5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7B5-4A4E-8722-A742A9071E5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7B5-4A4E-8722-A742A9071E5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7B5-4A4E-8722-A742A9071E5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7B5-4A4E-8722-A742A9071E5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7B5-4A4E-8722-A742A9071E5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7B5-4A4E-8722-A742A9071E55}"/>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37B5-4A4E-8722-A742A9071E5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Feuil1!$M$3:$M$10</c:f>
              <c:strCache>
                <c:ptCount val="8"/>
                <c:pt idx="0">
                  <c:v>Redevance des familles Scolarité</c:v>
                </c:pt>
                <c:pt idx="1">
                  <c:v>Redevance des familles Résidence</c:v>
                </c:pt>
                <c:pt idx="2">
                  <c:v>Produits scolarité alternance</c:v>
                </c:pt>
                <c:pt idx="3">
                  <c:v>Produits recherche &amp;PRD</c:v>
                </c:pt>
                <c:pt idx="4">
                  <c:v>Produits des activités annexes</c:v>
                </c:pt>
                <c:pt idx="5">
                  <c:v>Taxe d'apprentissage</c:v>
                </c:pt>
                <c:pt idx="6">
                  <c:v>Subvention Ministère</c:v>
                </c:pt>
                <c:pt idx="7">
                  <c:v>Dons (familles+entreprises+anciens)</c:v>
                </c:pt>
              </c:strCache>
            </c:strRef>
          </c:cat>
          <c:val>
            <c:numRef>
              <c:f>Feuil1!$N$3:$N$10</c:f>
              <c:numCache>
                <c:formatCode>0%</c:formatCode>
                <c:ptCount val="8"/>
                <c:pt idx="0">
                  <c:v>0.56876878936007613</c:v>
                </c:pt>
                <c:pt idx="1">
                  <c:v>4.7440940856231316E-2</c:v>
                </c:pt>
                <c:pt idx="2">
                  <c:v>0.13032182196137812</c:v>
                </c:pt>
                <c:pt idx="3">
                  <c:v>5.8285649872088605E-2</c:v>
                </c:pt>
                <c:pt idx="4">
                  <c:v>7.8080198126022266E-2</c:v>
                </c:pt>
                <c:pt idx="5">
                  <c:v>5.3920580406716226E-2</c:v>
                </c:pt>
                <c:pt idx="6">
                  <c:v>4.3087347454225801E-2</c:v>
                </c:pt>
                <c:pt idx="7">
                  <c:v>2.0094671963261514E-2</c:v>
                </c:pt>
              </c:numCache>
            </c:numRef>
          </c:val>
          <c:extLst>
            <c:ext xmlns:c16="http://schemas.microsoft.com/office/drawing/2014/chart" uri="{C3380CC4-5D6E-409C-BE32-E72D297353CC}">
              <c16:uniqueId val="{00000010-37B5-4A4E-8722-A742A9071E55}"/>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1670106672907485"/>
          <c:y val="0.15808925326641862"/>
          <c:w val="0.27204173303840373"/>
          <c:h val="0.8341447752989600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err="1"/>
              <a:t>Année</a:t>
            </a:r>
            <a:r>
              <a:rPr lang="en-US" b="1" dirty="0"/>
              <a:t> 2018 –</a:t>
            </a:r>
            <a:r>
              <a:rPr lang="en-US" b="1" baseline="0" dirty="0"/>
              <a:t> </a:t>
            </a:r>
            <a:r>
              <a:rPr lang="en-US" b="1" dirty="0"/>
              <a:t>2019 : 12,5 M€</a:t>
            </a:r>
          </a:p>
        </c:rich>
      </c:tx>
      <c:layout>
        <c:manualLayout>
          <c:xMode val="edge"/>
          <c:yMode val="edge"/>
          <c:x val="0.25302612489894466"/>
          <c:y val="4.24341686585295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783886590497669E-2"/>
          <c:y val="0.14705245320147819"/>
          <c:w val="0.6632119295898824"/>
          <c:h val="0.84332396553324729"/>
        </c:manualLayout>
      </c:layout>
      <c:pie3DChart>
        <c:varyColors val="1"/>
        <c:ser>
          <c:idx val="0"/>
          <c:order val="0"/>
          <c:tx>
            <c:strRef>
              <c:f>Feuil1!$J$2</c:f>
              <c:strCache>
                <c:ptCount val="1"/>
                <c:pt idx="0">
                  <c:v>Année 18/19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DA-432B-8878-9306C2724A2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9DA-432B-8878-9306C2724A2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9DA-432B-8878-9306C2724A2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9DA-432B-8878-9306C2724A2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9DA-432B-8878-9306C2724A2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9DA-432B-8878-9306C2724A2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9DA-432B-8878-9306C2724A2C}"/>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9DA-432B-8878-9306C2724A2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Feuil1!$I$3:$I$10</c:f>
              <c:strCache>
                <c:ptCount val="8"/>
                <c:pt idx="0">
                  <c:v>Redevance des familles Scolarité</c:v>
                </c:pt>
                <c:pt idx="1">
                  <c:v>Redevance des familles Résidence</c:v>
                </c:pt>
                <c:pt idx="2">
                  <c:v>Produits scolarité alternance</c:v>
                </c:pt>
                <c:pt idx="3">
                  <c:v>Produits recherche &amp;PRD</c:v>
                </c:pt>
                <c:pt idx="4">
                  <c:v>Produits des activités annexes</c:v>
                </c:pt>
                <c:pt idx="5">
                  <c:v>Taxe d'apprentissage</c:v>
                </c:pt>
                <c:pt idx="6">
                  <c:v>Subvention Ministère</c:v>
                </c:pt>
                <c:pt idx="7">
                  <c:v>Dons (familles+entreprises+anciens)</c:v>
                </c:pt>
              </c:strCache>
            </c:strRef>
          </c:cat>
          <c:val>
            <c:numRef>
              <c:f>Feuil1!$J$3:$J$10</c:f>
              <c:numCache>
                <c:formatCode>0%</c:formatCode>
                <c:ptCount val="8"/>
                <c:pt idx="0">
                  <c:v>0.48246545964845333</c:v>
                </c:pt>
                <c:pt idx="1">
                  <c:v>6.7825973748623397E-2</c:v>
                </c:pt>
                <c:pt idx="2">
                  <c:v>0.14513805874204244</c:v>
                </c:pt>
                <c:pt idx="3">
                  <c:v>8.0015218453961631E-2</c:v>
                </c:pt>
                <c:pt idx="4">
                  <c:v>9.2533817898444046E-2</c:v>
                </c:pt>
                <c:pt idx="5">
                  <c:v>6.4445825695478215E-2</c:v>
                </c:pt>
                <c:pt idx="6">
                  <c:v>4.3662462035073221E-2</c:v>
                </c:pt>
                <c:pt idx="7">
                  <c:v>2.3913090995145415E-2</c:v>
                </c:pt>
              </c:numCache>
            </c:numRef>
          </c:val>
          <c:extLst>
            <c:ext xmlns:c16="http://schemas.microsoft.com/office/drawing/2014/chart" uri="{C3380CC4-5D6E-409C-BE32-E72D297353CC}">
              <c16:uniqueId val="{00000010-59DA-432B-8878-9306C2724A2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0354997503757533"/>
          <c:y val="2.9961130254762252E-2"/>
          <c:w val="0.28803492893854044"/>
          <c:h val="0.8735714417758074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0.17393</cdr:x>
      <cdr:y>0.23627</cdr:y>
    </cdr:from>
    <cdr:to>
      <cdr:x>0.21283</cdr:x>
      <cdr:y>0.351</cdr:y>
    </cdr:to>
    <cdr:sp macro="" textlink="">
      <cdr:nvSpPr>
        <cdr:cNvPr id="2" name="Flèche vers le bas 1"/>
        <cdr:cNvSpPr/>
      </cdr:nvSpPr>
      <cdr:spPr>
        <a:xfrm xmlns:a="http://schemas.openxmlformats.org/drawingml/2006/main" rot="19230822">
          <a:off x="762136" y="1059240"/>
          <a:ext cx="170454" cy="514346"/>
        </a:xfrm>
        <a:prstGeom xmlns:a="http://schemas.openxmlformats.org/drawingml/2006/main" prst="down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fr-FR"/>
        </a:p>
      </cdr:txBody>
    </cdr:sp>
  </cdr:relSizeAnchor>
  <cdr:relSizeAnchor xmlns:cdr="http://schemas.openxmlformats.org/drawingml/2006/chartDrawing">
    <cdr:from>
      <cdr:x>0.10909</cdr:x>
      <cdr:y>0.15943</cdr:y>
    </cdr:from>
    <cdr:to>
      <cdr:x>0.24571</cdr:x>
      <cdr:y>0.3634</cdr:y>
    </cdr:to>
    <cdr:sp macro="" textlink="">
      <cdr:nvSpPr>
        <cdr:cNvPr id="3" name="Zone de texte 1"/>
        <cdr:cNvSpPr txBox="1"/>
      </cdr:nvSpPr>
      <cdr:spPr>
        <a:xfrm xmlns:a="http://schemas.openxmlformats.org/drawingml/2006/main">
          <a:off x="478024" y="714731"/>
          <a:ext cx="598649" cy="9144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a:t>TA</a:t>
          </a:r>
        </a:p>
      </cdr:txBody>
    </cdr:sp>
  </cdr:relSizeAnchor>
</c:userShapes>
</file>

<file path=ppt/drawings/drawing2.xml><?xml version="1.0" encoding="utf-8"?>
<c:userShapes xmlns:c="http://schemas.openxmlformats.org/drawingml/2006/chart">
  <cdr:relSizeAnchor xmlns:cdr="http://schemas.openxmlformats.org/drawingml/2006/chartDrawing">
    <cdr:from>
      <cdr:x>0.04636</cdr:x>
      <cdr:y>0.19321</cdr:y>
    </cdr:from>
    <cdr:to>
      <cdr:x>0.18536</cdr:x>
      <cdr:y>0.34755</cdr:y>
    </cdr:to>
    <cdr:sp macro="" textlink="">
      <cdr:nvSpPr>
        <cdr:cNvPr id="2" name="Zone de texte 1"/>
        <cdr:cNvSpPr txBox="1"/>
      </cdr:nvSpPr>
      <cdr:spPr>
        <a:xfrm xmlns:a="http://schemas.openxmlformats.org/drawingml/2006/main">
          <a:off x="188075" y="866180"/>
          <a:ext cx="563915" cy="6919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600" b="1" dirty="0"/>
            <a:t>TA</a:t>
          </a:r>
        </a:p>
      </cdr:txBody>
    </cdr:sp>
  </cdr:relSizeAnchor>
  <cdr:relSizeAnchor xmlns:cdr="http://schemas.openxmlformats.org/drawingml/2006/chartDrawing">
    <cdr:from>
      <cdr:x>0.13337</cdr:x>
      <cdr:y>0.28014</cdr:y>
    </cdr:from>
    <cdr:to>
      <cdr:x>0.17538</cdr:x>
      <cdr:y>0.39487</cdr:y>
    </cdr:to>
    <cdr:sp macro="" textlink="">
      <cdr:nvSpPr>
        <cdr:cNvPr id="3" name="Flèche vers le bas 1">
          <a:extLst xmlns:a="http://schemas.openxmlformats.org/drawingml/2006/main">
            <a:ext uri="{FF2B5EF4-FFF2-40B4-BE49-F238E27FC236}">
              <a16:creationId xmlns:a16="http://schemas.microsoft.com/office/drawing/2014/main" id="{6AF9E711-2EDF-477F-AFFD-1BD55F4380C5}"/>
            </a:ext>
          </a:extLst>
        </cdr:cNvPr>
        <cdr:cNvSpPr/>
      </cdr:nvSpPr>
      <cdr:spPr>
        <a:xfrm xmlns:a="http://schemas.openxmlformats.org/drawingml/2006/main" rot="19230822">
          <a:off x="541064" y="1255896"/>
          <a:ext cx="170454" cy="514346"/>
        </a:xfrm>
        <a:prstGeom xmlns:a="http://schemas.openxmlformats.org/drawingml/2006/main" prst="down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95C3476-5C23-549C-4523-FC1F02B7D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1A58AC1-A805-BD70-1D52-C8945B589B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CFBD61-7A37-4CED-A86A-6AE612FED0C6}" type="datetimeFigureOut">
              <a:rPr lang="fr-FR" smtClean="0"/>
              <a:t>27/04/2023</a:t>
            </a:fld>
            <a:endParaRPr lang="fr-FR"/>
          </a:p>
        </p:txBody>
      </p:sp>
      <p:sp>
        <p:nvSpPr>
          <p:cNvPr id="4" name="Espace réservé du pied de page 3">
            <a:extLst>
              <a:ext uri="{FF2B5EF4-FFF2-40B4-BE49-F238E27FC236}">
                <a16:creationId xmlns:a16="http://schemas.microsoft.com/office/drawing/2014/main" id="{77152679-9DEE-ED42-D810-AA53DF7BD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025D919-A16C-8E61-01EA-DFCF6435AF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245681-A282-4E34-AB23-BA987C4FB687}" type="slidenum">
              <a:rPr lang="fr-FR" smtClean="0"/>
              <a:t>‹N°›</a:t>
            </a:fld>
            <a:endParaRPr lang="fr-FR"/>
          </a:p>
        </p:txBody>
      </p:sp>
    </p:spTree>
    <p:extLst>
      <p:ext uri="{BB962C8B-B14F-4D97-AF65-F5344CB8AC3E}">
        <p14:creationId xmlns:p14="http://schemas.microsoft.com/office/powerpoint/2010/main" val="309217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21C22-934C-40DE-B954-02A04D317C2F}" type="datetimeFigureOut">
              <a:rPr lang="fr-FR" smtClean="0"/>
              <a:t>27/04/2023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C57F1-8F0D-4A80-83AD-50584F038A34}" type="slidenum">
              <a:rPr lang="fr-FR" smtClean="0"/>
              <a:t>‹N°›</a:t>
            </a:fld>
            <a:endParaRPr lang="fr-FR"/>
          </a:p>
        </p:txBody>
      </p:sp>
    </p:spTree>
    <p:extLst>
      <p:ext uri="{BB962C8B-B14F-4D97-AF65-F5344CB8AC3E}">
        <p14:creationId xmlns:p14="http://schemas.microsoft.com/office/powerpoint/2010/main" val="35426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info@ecam.fr" TargetMode="External"/><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info@ecam.fr" TargetMode="External"/><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2" name="ZoneTexte 11"/>
          <p:cNvSpPr txBox="1"/>
          <p:nvPr userDrawn="1"/>
        </p:nvSpPr>
        <p:spPr>
          <a:xfrm>
            <a:off x="1713000" y="5151438"/>
            <a:ext cx="1406013" cy="1246495"/>
          </a:xfrm>
          <a:prstGeom prst="rect">
            <a:avLst/>
          </a:prstGeom>
          <a:noFill/>
        </p:spPr>
        <p:txBody>
          <a:bodyPr wrap="square" rtlCol="0">
            <a:spAutoFit/>
          </a:bodyPr>
          <a:lstStyle/>
          <a:p>
            <a:pPr>
              <a:lnSpc>
                <a:spcPct val="150000"/>
              </a:lnSpc>
            </a:pPr>
            <a:r>
              <a:rPr kumimoji="0" lang="fr-FR" sz="1000" b="0" i="0" u="none" strike="noStrike" kern="1200" cap="none" normalizeH="0" baseline="0" dirty="0">
                <a:ln>
                  <a:noFill/>
                </a:ln>
                <a:solidFill>
                  <a:srgbClr val="919191"/>
                </a:solidFill>
                <a:effectLst/>
                <a:latin typeface="Arial" panose="020B0604020202020204" pitchFamily="34" charset="0"/>
                <a:ea typeface="+mn-ea"/>
                <a:cs typeface="Arial" panose="020B0604020202020204" pitchFamily="34" charset="0"/>
              </a:rPr>
              <a:t>Auteur :</a:t>
            </a:r>
          </a:p>
          <a:p>
            <a:pPr>
              <a:lnSpc>
                <a:spcPct val="150000"/>
              </a:lnSpc>
            </a:pPr>
            <a:r>
              <a:rPr kumimoji="0" lang="fr-FR" sz="1000" b="0" i="0" u="none" strike="noStrike" kern="1200" cap="none" normalizeH="0" baseline="0" dirty="0">
                <a:ln>
                  <a:noFill/>
                </a:ln>
                <a:solidFill>
                  <a:srgbClr val="919191"/>
                </a:solidFill>
                <a:effectLst/>
                <a:latin typeface="Arial" panose="020B0604020202020204" pitchFamily="34" charset="0"/>
                <a:ea typeface="+mn-ea"/>
                <a:cs typeface="Arial" panose="020B0604020202020204" pitchFamily="34" charset="0"/>
              </a:rPr>
              <a:t>Formation :</a:t>
            </a:r>
          </a:p>
          <a:p>
            <a:pPr>
              <a:lnSpc>
                <a:spcPct val="150000"/>
              </a:lnSpc>
            </a:pPr>
            <a:r>
              <a:rPr kumimoji="0" lang="fr-FR" sz="1000" b="0" i="0" u="none" strike="noStrike" kern="1200" cap="none" normalizeH="0" baseline="0" dirty="0">
                <a:ln>
                  <a:noFill/>
                </a:ln>
                <a:solidFill>
                  <a:srgbClr val="919191"/>
                </a:solidFill>
                <a:effectLst/>
                <a:latin typeface="Arial" panose="020B0604020202020204" pitchFamily="34" charset="0"/>
                <a:ea typeface="+mn-ea"/>
                <a:cs typeface="Arial" panose="020B0604020202020204" pitchFamily="34" charset="0"/>
              </a:rPr>
              <a:t>UE :</a:t>
            </a:r>
          </a:p>
          <a:p>
            <a:pPr>
              <a:lnSpc>
                <a:spcPct val="150000"/>
              </a:lnSpc>
            </a:pPr>
            <a:r>
              <a:rPr kumimoji="0" lang="fr-FR" sz="1000" b="0" i="0" u="none" strike="noStrike" kern="1200" cap="none" normalizeH="0" baseline="0" dirty="0">
                <a:ln>
                  <a:noFill/>
                </a:ln>
                <a:solidFill>
                  <a:srgbClr val="919191"/>
                </a:solidFill>
                <a:effectLst/>
                <a:latin typeface="Arial" panose="020B0604020202020204" pitchFamily="34" charset="0"/>
                <a:ea typeface="+mn-ea"/>
                <a:cs typeface="Arial" panose="020B0604020202020204" pitchFamily="34" charset="0"/>
              </a:rPr>
              <a:t>Version :</a:t>
            </a:r>
          </a:p>
          <a:p>
            <a:pPr>
              <a:lnSpc>
                <a:spcPct val="150000"/>
              </a:lnSpc>
            </a:pPr>
            <a:r>
              <a:rPr kumimoji="0" lang="fr-FR" sz="1000" b="0" i="0" u="none" strike="noStrike" kern="1200" cap="none" normalizeH="0" baseline="0" dirty="0">
                <a:ln>
                  <a:noFill/>
                </a:ln>
                <a:solidFill>
                  <a:srgbClr val="919191"/>
                </a:solidFill>
                <a:effectLst/>
                <a:latin typeface="Arial" panose="020B0604020202020204" pitchFamily="34" charset="0"/>
                <a:ea typeface="+mn-ea"/>
                <a:cs typeface="Arial" panose="020B0604020202020204" pitchFamily="34" charset="0"/>
              </a:rPr>
              <a:t>Date :</a:t>
            </a:r>
          </a:p>
        </p:txBody>
      </p:sp>
      <p:sp>
        <p:nvSpPr>
          <p:cNvPr id="2" name="Titre 1"/>
          <p:cNvSpPr>
            <a:spLocks noGrp="1"/>
          </p:cNvSpPr>
          <p:nvPr>
            <p:ph type="ctrTitle"/>
          </p:nvPr>
        </p:nvSpPr>
        <p:spPr>
          <a:xfrm>
            <a:off x="0" y="3432911"/>
            <a:ext cx="12192000" cy="817284"/>
          </a:xfrm>
        </p:spPr>
        <p:txBody>
          <a:bodyPr anchor="t">
            <a:normAutofit/>
          </a:bodyPr>
          <a:lstStyle>
            <a:lvl1pPr algn="ctr">
              <a:defRPr sz="4800"/>
            </a:lvl1pPr>
          </a:lstStyle>
          <a:p>
            <a:r>
              <a:rPr lang="fr-FR"/>
              <a:t>Modifiez le style du titre</a:t>
            </a:r>
            <a:endParaRPr lang="fr-FR" dirty="0"/>
          </a:p>
        </p:txBody>
      </p:sp>
      <p:sp>
        <p:nvSpPr>
          <p:cNvPr id="3" name="Sous-titre 2"/>
          <p:cNvSpPr>
            <a:spLocks noGrp="1"/>
          </p:cNvSpPr>
          <p:nvPr>
            <p:ph type="subTitle" idx="1"/>
          </p:nvPr>
        </p:nvSpPr>
        <p:spPr>
          <a:xfrm>
            <a:off x="0" y="4342270"/>
            <a:ext cx="12192000" cy="40825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Rectangle 6"/>
          <p:cNvSpPr/>
          <p:nvPr userDrawn="1"/>
        </p:nvSpPr>
        <p:spPr>
          <a:xfrm>
            <a:off x="150222" y="52251"/>
            <a:ext cx="1896533" cy="1811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9E22C8B2-FCA1-9F4D-96F0-C112A9B11ACF}"/>
              </a:ext>
            </a:extLst>
          </p:cNvPr>
          <p:cNvPicPr>
            <a:picLocks noChangeAspect="1"/>
          </p:cNvPicPr>
          <p:nvPr userDrawn="1"/>
        </p:nvPicPr>
        <p:blipFill>
          <a:blip r:embed="rId2"/>
          <a:stretch>
            <a:fillRect/>
          </a:stretch>
        </p:blipFill>
        <p:spPr>
          <a:xfrm>
            <a:off x="4967491" y="700178"/>
            <a:ext cx="2251465" cy="2031322"/>
          </a:xfrm>
          <a:prstGeom prst="rect">
            <a:avLst/>
          </a:prstGeom>
        </p:spPr>
      </p:pic>
      <p:sp>
        <p:nvSpPr>
          <p:cNvPr id="11" name="Espace réservé du texte 10"/>
          <p:cNvSpPr>
            <a:spLocks noGrp="1"/>
          </p:cNvSpPr>
          <p:nvPr>
            <p:ph type="body" sz="quarter" idx="10" hasCustomPrompt="1"/>
          </p:nvPr>
        </p:nvSpPr>
        <p:spPr>
          <a:xfrm>
            <a:off x="2213900" y="5190766"/>
            <a:ext cx="2525243" cy="216424"/>
          </a:xfrm>
        </p:spPr>
        <p:txBody>
          <a:bodyPr>
            <a:noAutofit/>
          </a:bodyPr>
          <a:lstStyle>
            <a:lvl1pPr marL="0" indent="0" algn="l">
              <a:buFontTx/>
              <a:buNone/>
              <a:defRPr sz="1100">
                <a:solidFill>
                  <a:schemeClr val="bg2">
                    <a:lumMod val="50000"/>
                  </a:schemeClr>
                </a:solidFill>
              </a:defRPr>
            </a:lvl1pPr>
            <a:lvl2pPr marL="668338" indent="0" algn="l">
              <a:buFontTx/>
              <a:buNone/>
              <a:defRPr sz="1400"/>
            </a:lvl2pPr>
            <a:lvl3pPr marL="1211263" indent="0" algn="l">
              <a:buFontTx/>
              <a:buNone/>
              <a:defRPr sz="1400"/>
            </a:lvl3pPr>
            <a:lvl4pPr marL="1752600" indent="0" algn="l">
              <a:buFontTx/>
              <a:buNone/>
              <a:defRPr sz="1400"/>
            </a:lvl4pPr>
            <a:lvl5pPr marL="1828800" indent="0" algn="l">
              <a:buFontTx/>
              <a:buNone/>
              <a:defRPr sz="1400"/>
            </a:lvl5pPr>
          </a:lstStyle>
          <a:p>
            <a:pPr lvl="0"/>
            <a:r>
              <a:rPr lang="fr-FR" dirty="0" err="1"/>
              <a:t>PrenomNom</a:t>
            </a:r>
            <a:endParaRPr lang="fr-FR" dirty="0"/>
          </a:p>
        </p:txBody>
      </p:sp>
      <p:sp>
        <p:nvSpPr>
          <p:cNvPr id="13" name="Espace réservé du texte 10"/>
          <p:cNvSpPr>
            <a:spLocks noGrp="1"/>
          </p:cNvSpPr>
          <p:nvPr>
            <p:ph type="body" sz="quarter" idx="11" hasCustomPrompt="1"/>
          </p:nvPr>
        </p:nvSpPr>
        <p:spPr>
          <a:xfrm>
            <a:off x="2408900" y="5451940"/>
            <a:ext cx="2330244" cy="199832"/>
          </a:xfrm>
        </p:spPr>
        <p:txBody>
          <a:bodyPr>
            <a:noAutofit/>
          </a:bodyPr>
          <a:lstStyle>
            <a:lvl1pPr marL="0" indent="0" algn="l">
              <a:buFontTx/>
              <a:buNone/>
              <a:defRPr sz="1100">
                <a:solidFill>
                  <a:schemeClr val="bg2">
                    <a:lumMod val="50000"/>
                  </a:schemeClr>
                </a:solidFill>
              </a:defRPr>
            </a:lvl1pPr>
            <a:lvl2pPr marL="668338" indent="0" algn="l">
              <a:buFontTx/>
              <a:buNone/>
              <a:defRPr sz="1400"/>
            </a:lvl2pPr>
            <a:lvl3pPr marL="1211263" indent="0" algn="l">
              <a:buFontTx/>
              <a:buNone/>
              <a:defRPr sz="1400"/>
            </a:lvl3pPr>
            <a:lvl4pPr marL="1752600" indent="0" algn="l">
              <a:buFontTx/>
              <a:buNone/>
              <a:defRPr sz="1400"/>
            </a:lvl4pPr>
            <a:lvl5pPr marL="1828800" indent="0" algn="l">
              <a:buFontTx/>
              <a:buNone/>
              <a:defRPr sz="1400"/>
            </a:lvl5pPr>
          </a:lstStyle>
          <a:p>
            <a:pPr lvl="0"/>
            <a:r>
              <a:rPr lang="fr-FR" dirty="0"/>
              <a:t>Formation</a:t>
            </a:r>
          </a:p>
        </p:txBody>
      </p:sp>
      <p:sp>
        <p:nvSpPr>
          <p:cNvPr id="14" name="Espace réservé du texte 10"/>
          <p:cNvSpPr>
            <a:spLocks noGrp="1"/>
          </p:cNvSpPr>
          <p:nvPr>
            <p:ph type="body" sz="quarter" idx="12" hasCustomPrompt="1"/>
          </p:nvPr>
        </p:nvSpPr>
        <p:spPr>
          <a:xfrm>
            <a:off x="2035274" y="5681230"/>
            <a:ext cx="2703870" cy="197913"/>
          </a:xfrm>
        </p:spPr>
        <p:txBody>
          <a:bodyPr>
            <a:noAutofit/>
          </a:bodyPr>
          <a:lstStyle>
            <a:lvl1pPr marL="0" indent="0" algn="l">
              <a:buFontTx/>
              <a:buNone/>
              <a:defRPr sz="1100">
                <a:solidFill>
                  <a:schemeClr val="bg2">
                    <a:lumMod val="50000"/>
                  </a:schemeClr>
                </a:solidFill>
              </a:defRPr>
            </a:lvl1pPr>
            <a:lvl2pPr marL="668338" indent="0" algn="l">
              <a:buFontTx/>
              <a:buNone/>
              <a:defRPr sz="1400"/>
            </a:lvl2pPr>
            <a:lvl3pPr marL="1211263" indent="0" algn="l">
              <a:buFontTx/>
              <a:buNone/>
              <a:defRPr sz="1400"/>
            </a:lvl3pPr>
            <a:lvl4pPr marL="1752600" indent="0" algn="l">
              <a:buFontTx/>
              <a:buNone/>
              <a:defRPr sz="1400"/>
            </a:lvl4pPr>
            <a:lvl5pPr marL="1828800" indent="0" algn="l">
              <a:buFontTx/>
              <a:buNone/>
              <a:defRPr sz="1400"/>
            </a:lvl5pPr>
          </a:lstStyle>
          <a:p>
            <a:pPr lvl="0"/>
            <a:r>
              <a:rPr lang="fr-FR" dirty="0"/>
              <a:t>Titre</a:t>
            </a:r>
          </a:p>
        </p:txBody>
      </p:sp>
      <p:sp>
        <p:nvSpPr>
          <p:cNvPr id="15" name="Espace réservé du texte 10"/>
          <p:cNvSpPr>
            <a:spLocks noGrp="1"/>
          </p:cNvSpPr>
          <p:nvPr>
            <p:ph type="body" sz="quarter" idx="13" hasCustomPrompt="1"/>
          </p:nvPr>
        </p:nvSpPr>
        <p:spPr>
          <a:xfrm>
            <a:off x="2300745" y="5896521"/>
            <a:ext cx="2438398" cy="212080"/>
          </a:xfrm>
        </p:spPr>
        <p:txBody>
          <a:bodyPr>
            <a:noAutofit/>
          </a:bodyPr>
          <a:lstStyle>
            <a:lvl1pPr marL="0" indent="0" algn="l">
              <a:buFontTx/>
              <a:buNone/>
              <a:defRPr sz="1100">
                <a:solidFill>
                  <a:schemeClr val="bg2">
                    <a:lumMod val="50000"/>
                  </a:schemeClr>
                </a:solidFill>
              </a:defRPr>
            </a:lvl1pPr>
            <a:lvl2pPr marL="668338" indent="0" algn="l">
              <a:buFontTx/>
              <a:buNone/>
              <a:defRPr sz="1400"/>
            </a:lvl2pPr>
            <a:lvl3pPr marL="1211263" indent="0" algn="l">
              <a:buFontTx/>
              <a:buNone/>
              <a:defRPr sz="1400"/>
            </a:lvl3pPr>
            <a:lvl4pPr marL="1752600" indent="0" algn="l">
              <a:buFontTx/>
              <a:buNone/>
              <a:defRPr sz="1400"/>
            </a:lvl4pPr>
            <a:lvl5pPr marL="1828800" indent="0" algn="l">
              <a:buFontTx/>
              <a:buNone/>
              <a:defRPr sz="1400"/>
            </a:lvl5pPr>
          </a:lstStyle>
          <a:p>
            <a:pPr lvl="0"/>
            <a:r>
              <a:rPr lang="fr-FR" dirty="0"/>
              <a:t>Version</a:t>
            </a:r>
          </a:p>
        </p:txBody>
      </p:sp>
      <p:sp>
        <p:nvSpPr>
          <p:cNvPr id="16" name="Espace réservé du texte 10"/>
          <p:cNvSpPr>
            <a:spLocks noGrp="1"/>
          </p:cNvSpPr>
          <p:nvPr>
            <p:ph type="body" sz="quarter" idx="14" hasCustomPrompt="1"/>
          </p:nvPr>
        </p:nvSpPr>
        <p:spPr>
          <a:xfrm>
            <a:off x="2135193" y="6123893"/>
            <a:ext cx="2603950" cy="229290"/>
          </a:xfrm>
        </p:spPr>
        <p:txBody>
          <a:bodyPr>
            <a:noAutofit/>
          </a:bodyPr>
          <a:lstStyle>
            <a:lvl1pPr marL="0" indent="0" algn="l">
              <a:buFontTx/>
              <a:buNone/>
              <a:defRPr sz="1100">
                <a:solidFill>
                  <a:schemeClr val="bg2">
                    <a:lumMod val="50000"/>
                  </a:schemeClr>
                </a:solidFill>
              </a:defRPr>
            </a:lvl1pPr>
            <a:lvl2pPr marL="668338" indent="0" algn="l">
              <a:buFontTx/>
              <a:buNone/>
              <a:defRPr sz="1400"/>
            </a:lvl2pPr>
            <a:lvl3pPr marL="1211263" indent="0" algn="l">
              <a:buFontTx/>
              <a:buNone/>
              <a:defRPr sz="1400"/>
            </a:lvl3pPr>
            <a:lvl4pPr marL="1752600" indent="0" algn="l">
              <a:buFontTx/>
              <a:buNone/>
              <a:defRPr sz="1400"/>
            </a:lvl4pPr>
            <a:lvl5pPr marL="1828800" indent="0" algn="l">
              <a:buFontTx/>
              <a:buNone/>
              <a:defRPr sz="1400"/>
            </a:lvl5pPr>
          </a:lstStyle>
          <a:p>
            <a:pPr lvl="0"/>
            <a:r>
              <a:rPr lang="fr-FR" dirty="0"/>
              <a:t>Date</a:t>
            </a:r>
          </a:p>
        </p:txBody>
      </p:sp>
    </p:spTree>
    <p:extLst>
      <p:ext uri="{BB962C8B-B14F-4D97-AF65-F5344CB8AC3E}">
        <p14:creationId xmlns:p14="http://schemas.microsoft.com/office/powerpoint/2010/main" val="258428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e">
    <p:spTree>
      <p:nvGrpSpPr>
        <p:cNvPr id="1" name=""/>
        <p:cNvGrpSpPr/>
        <p:nvPr/>
      </p:nvGrpSpPr>
      <p:grpSpPr>
        <a:xfrm>
          <a:off x="0" y="0"/>
          <a:ext cx="0" cy="0"/>
          <a:chOff x="0" y="0"/>
          <a:chExt cx="0" cy="0"/>
        </a:xfrm>
      </p:grpSpPr>
      <p:sp>
        <p:nvSpPr>
          <p:cNvPr id="14" name="Rectangle 13"/>
          <p:cNvSpPr/>
          <p:nvPr userDrawn="1"/>
        </p:nvSpPr>
        <p:spPr>
          <a:xfrm>
            <a:off x="0" y="0"/>
            <a:ext cx="12192000" cy="6856939"/>
          </a:xfrm>
          <a:prstGeom prst="rect">
            <a:avLst/>
          </a:prstGeom>
          <a:solidFill>
            <a:srgbClr val="2E2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EA94C4D-E55D-3047-B08E-270F8E868D4A}"/>
              </a:ext>
            </a:extLst>
          </p:cNvPr>
          <p:cNvSpPr/>
          <p:nvPr userDrawn="1"/>
        </p:nvSpPr>
        <p:spPr>
          <a:xfrm>
            <a:off x="2342653" y="5397116"/>
            <a:ext cx="6643704" cy="984885"/>
          </a:xfrm>
          <a:prstGeom prst="rect">
            <a:avLst/>
          </a:prstGeom>
        </p:spPr>
        <p:txBody>
          <a:bodyPr wrap="square">
            <a:spAutoFit/>
          </a:bodyPr>
          <a:lstStyle/>
          <a:p>
            <a:pPr>
              <a:lnSpc>
                <a:spcPct val="150000"/>
              </a:lnSpc>
            </a:pPr>
            <a:r>
              <a:rPr lang="fr-FR" sz="2000" dirty="0">
                <a:solidFill>
                  <a:srgbClr val="FFFFFF"/>
                </a:solidFill>
                <a:latin typeface="Montserrat" pitchFamily="2" charset="77"/>
              </a:rPr>
              <a:t>Ecole d’ingénieurs depuis 1900</a:t>
            </a:r>
            <a:endParaRPr lang="fr-FR" sz="2000" dirty="0">
              <a:solidFill>
                <a:srgbClr val="FFFFFF"/>
              </a:solidFill>
              <a:latin typeface="Montserrat" pitchFamily="2" charset="77"/>
              <a:ea typeface="Segoe UI Symbol" panose="020B0502040204020203" pitchFamily="34" charset="0"/>
            </a:endParaRPr>
          </a:p>
          <a:p>
            <a:r>
              <a:rPr lang="fr-FR" sz="1400" dirty="0">
                <a:solidFill>
                  <a:srgbClr val="90B2BA"/>
                </a:solidFill>
                <a:latin typeface="Segoe UI Symbol" panose="020B0502040204020203" pitchFamily="34" charset="0"/>
                <a:ea typeface="Segoe UI Symbol" panose="020B0502040204020203" pitchFamily="34" charset="0"/>
              </a:rPr>
              <a:t>40, montée Saint-Barthélemy - 69321 LYON cedex 05</a:t>
            </a:r>
            <a:br>
              <a:rPr lang="fr-FR" sz="1400" dirty="0">
                <a:solidFill>
                  <a:srgbClr val="90B2BA"/>
                </a:solidFill>
                <a:latin typeface="Segoe UI Symbol" panose="020B0502040204020203" pitchFamily="34" charset="0"/>
                <a:ea typeface="Segoe UI Symbol" panose="020B0502040204020203" pitchFamily="34" charset="0"/>
              </a:rPr>
            </a:br>
            <a:r>
              <a:rPr lang="fr-FR" sz="1400" dirty="0">
                <a:solidFill>
                  <a:srgbClr val="90B2BA"/>
                </a:solidFill>
                <a:latin typeface="Segoe UI Symbol" panose="020B0502040204020203" pitchFamily="34" charset="0"/>
                <a:ea typeface="Segoe UI Symbol" panose="020B0502040204020203" pitchFamily="34" charset="0"/>
              </a:rPr>
              <a:t>Tél. : 04 72 77 06 00 </a:t>
            </a:r>
            <a:r>
              <a:rPr lang="fr-FR" sz="1400" dirty="0">
                <a:solidFill>
                  <a:srgbClr val="FFFFFF"/>
                </a:solidFill>
                <a:latin typeface="Segoe UI Symbol" panose="020B0502040204020203" pitchFamily="34" charset="0"/>
                <a:ea typeface="Segoe UI Symbol" panose="020B0502040204020203" pitchFamily="34" charset="0"/>
              </a:rPr>
              <a:t>- </a:t>
            </a:r>
            <a:r>
              <a:rPr lang="fr-FR" sz="1400" dirty="0">
                <a:solidFill>
                  <a:srgbClr val="FFFFFF"/>
                </a:solidFill>
                <a:latin typeface="Segoe UI Symbol" panose="020B0502040204020203" pitchFamily="34" charset="0"/>
                <a:ea typeface="Segoe UI Symbol" panose="020B0502040204020203" pitchFamily="34" charset="0"/>
                <a:hlinkClick r:id="rId2">
                  <a:extLst>
                    <a:ext uri="{A12FA001-AC4F-418D-AE19-62706E023703}">
                      <ahyp:hlinkClr xmlns:ahyp="http://schemas.microsoft.com/office/drawing/2018/hyperlinkcolor" val="tx"/>
                    </a:ext>
                  </a:extLst>
                </a:hlinkClick>
              </a:rPr>
              <a:t>info@ecam.fr</a:t>
            </a:r>
            <a:endParaRPr lang="fr-FR" sz="1400" dirty="0">
              <a:solidFill>
                <a:srgbClr val="FFFFFF"/>
              </a:solidFill>
              <a:latin typeface="Segoe UI Symbol" panose="020B0502040204020203" pitchFamily="34" charset="0"/>
              <a:ea typeface="Segoe UI Symbol" panose="020B0502040204020203" pitchFamily="34" charset="0"/>
            </a:endParaRPr>
          </a:p>
        </p:txBody>
      </p:sp>
      <p:pic>
        <p:nvPicPr>
          <p:cNvPr id="10" name="Image 9">
            <a:extLst>
              <a:ext uri="{FF2B5EF4-FFF2-40B4-BE49-F238E27FC236}">
                <a16:creationId xmlns:a16="http://schemas.microsoft.com/office/drawing/2014/main" id="{778E504B-6276-FC4C-A800-D06AE879FEE9}"/>
              </a:ext>
            </a:extLst>
          </p:cNvPr>
          <p:cNvPicPr>
            <a:picLocks noChangeAspect="1"/>
          </p:cNvPicPr>
          <p:nvPr userDrawn="1"/>
        </p:nvPicPr>
        <p:blipFill>
          <a:blip r:embed="rId3"/>
          <a:stretch>
            <a:fillRect/>
          </a:stretch>
        </p:blipFill>
        <p:spPr>
          <a:xfrm>
            <a:off x="916031" y="5397116"/>
            <a:ext cx="1262188" cy="1138774"/>
          </a:xfrm>
          <a:prstGeom prst="rect">
            <a:avLst/>
          </a:prstGeom>
        </p:spPr>
      </p:pic>
      <p:pic>
        <p:nvPicPr>
          <p:cNvPr id="11" name="Image 10">
            <a:extLst>
              <a:ext uri="{FF2B5EF4-FFF2-40B4-BE49-F238E27FC236}">
                <a16:creationId xmlns:a16="http://schemas.microsoft.com/office/drawing/2014/main" id="{8CA34B2A-3A98-054E-8C57-E5EB27C6F38D}"/>
              </a:ext>
            </a:extLst>
          </p:cNvPr>
          <p:cNvPicPr>
            <a:picLocks noChangeAspect="1"/>
          </p:cNvPicPr>
          <p:nvPr userDrawn="1"/>
        </p:nvPicPr>
        <p:blipFill>
          <a:blip r:embed="rId4"/>
          <a:stretch>
            <a:fillRect/>
          </a:stretch>
        </p:blipFill>
        <p:spPr>
          <a:xfrm>
            <a:off x="5810250" y="4168587"/>
            <a:ext cx="571500" cy="622300"/>
          </a:xfrm>
          <a:prstGeom prst="rect">
            <a:avLst/>
          </a:prstGeom>
        </p:spPr>
      </p:pic>
      <p:sp>
        <p:nvSpPr>
          <p:cNvPr id="12" name="Rectangle 11">
            <a:extLst>
              <a:ext uri="{FF2B5EF4-FFF2-40B4-BE49-F238E27FC236}">
                <a16:creationId xmlns:a16="http://schemas.microsoft.com/office/drawing/2014/main" id="{B21235D4-63CC-8447-94AC-9A2F9254A7BD}"/>
              </a:ext>
            </a:extLst>
          </p:cNvPr>
          <p:cNvSpPr/>
          <p:nvPr userDrawn="1"/>
        </p:nvSpPr>
        <p:spPr>
          <a:xfrm>
            <a:off x="9205870" y="6466962"/>
            <a:ext cx="2070100" cy="391038"/>
          </a:xfrm>
          <a:prstGeom prst="rect">
            <a:avLst/>
          </a:prstGeom>
          <a:solidFill>
            <a:srgbClr val="AEC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2E247A"/>
                </a:solidFill>
                <a:latin typeface="Montserrat" pitchFamily="2" charset="77"/>
              </a:rPr>
              <a:t>ecam.fr</a:t>
            </a:r>
            <a:endParaRPr lang="fr-FR" b="1" dirty="0">
              <a:solidFill>
                <a:srgbClr val="2E247A"/>
              </a:solidFill>
              <a:latin typeface="Montserrat" pitchFamily="2" charset="77"/>
            </a:endParaRPr>
          </a:p>
        </p:txBody>
      </p:sp>
      <p:pic>
        <p:nvPicPr>
          <p:cNvPr id="13" name="Image 12">
            <a:extLst>
              <a:ext uri="{FF2B5EF4-FFF2-40B4-BE49-F238E27FC236}">
                <a16:creationId xmlns:a16="http://schemas.microsoft.com/office/drawing/2014/main" id="{5C5A6841-262F-474A-B958-56F97DFC2BAF}"/>
              </a:ext>
            </a:extLst>
          </p:cNvPr>
          <p:cNvPicPr>
            <a:picLocks noChangeAspect="1"/>
          </p:cNvPicPr>
          <p:nvPr userDrawn="1"/>
        </p:nvPicPr>
        <p:blipFill>
          <a:blip r:embed="rId5"/>
          <a:stretch>
            <a:fillRect/>
          </a:stretch>
        </p:blipFill>
        <p:spPr>
          <a:xfrm>
            <a:off x="9205869" y="5858553"/>
            <a:ext cx="2070100" cy="215900"/>
          </a:xfrm>
          <a:prstGeom prst="rect">
            <a:avLst/>
          </a:prstGeom>
        </p:spPr>
      </p:pic>
      <p:cxnSp>
        <p:nvCxnSpPr>
          <p:cNvPr id="15" name="Connecteur droit 14">
            <a:extLst>
              <a:ext uri="{FF2B5EF4-FFF2-40B4-BE49-F238E27FC236}">
                <a16:creationId xmlns:a16="http://schemas.microsoft.com/office/drawing/2014/main" id="{E09B706A-2DB9-3C4E-B930-D1D907057C45}"/>
              </a:ext>
            </a:extLst>
          </p:cNvPr>
          <p:cNvCxnSpPr/>
          <p:nvPr userDrawn="1"/>
        </p:nvCxnSpPr>
        <p:spPr>
          <a:xfrm>
            <a:off x="0" y="5397116"/>
            <a:ext cx="123508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1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7" y="1002088"/>
            <a:ext cx="3932237" cy="1600200"/>
          </a:xfrm>
        </p:spPr>
        <p:txBody>
          <a:bodyPr anchor="b"/>
          <a:lstStyle>
            <a:lvl1pPr>
              <a:defRPr sz="3200"/>
            </a:lvl1pPr>
          </a:lstStyle>
          <a:p>
            <a:r>
              <a:rPr lang="fr-FR"/>
              <a:t>Modifiez le style du titre</a:t>
            </a:r>
            <a:endParaRPr lang="fr-FR" dirty="0"/>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3225114"/>
            <a:ext cx="3932237" cy="26438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a:lstStyle/>
          <a:p>
            <a:r>
              <a:rPr lang="fr-FR" dirty="0"/>
              <a:t>25/03/2021</a:t>
            </a:r>
          </a:p>
        </p:txBody>
      </p:sp>
      <p:sp>
        <p:nvSpPr>
          <p:cNvPr id="7" name="Espace réservé du numéro de diapositive 6"/>
          <p:cNvSpPr>
            <a:spLocks noGrp="1"/>
          </p:cNvSpPr>
          <p:nvPr>
            <p:ph type="sldNum" sz="quarter" idx="12"/>
          </p:nvPr>
        </p:nvSpPr>
        <p:spPr/>
        <p:txBody>
          <a:bodyPr/>
          <a:lstStyle/>
          <a:p>
            <a:fld id="{B5C280DF-59BA-4989-BCDA-CC7B2C61A105}" type="slidenum">
              <a:rPr lang="fr-FR" smtClean="0"/>
              <a:t>‹N°›</a:t>
            </a:fld>
            <a:endParaRPr lang="fr-FR"/>
          </a:p>
        </p:txBody>
      </p:sp>
    </p:spTree>
    <p:extLst>
      <p:ext uri="{BB962C8B-B14F-4D97-AF65-F5344CB8AC3E}">
        <p14:creationId xmlns:p14="http://schemas.microsoft.com/office/powerpoint/2010/main" val="102909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p>
            <a:r>
              <a:rPr lang="fr-FR" dirty="0"/>
              <a:t>25/03/2021</a:t>
            </a:r>
          </a:p>
        </p:txBody>
      </p:sp>
      <p:sp>
        <p:nvSpPr>
          <p:cNvPr id="6" name="Espace réservé du numéro de diapositive 5"/>
          <p:cNvSpPr>
            <a:spLocks noGrp="1"/>
          </p:cNvSpPr>
          <p:nvPr>
            <p:ph type="sldNum" sz="quarter" idx="12"/>
          </p:nvPr>
        </p:nvSpPr>
        <p:spPr/>
        <p:txBody>
          <a:bodyPr/>
          <a:lstStyle/>
          <a:p>
            <a:fld id="{B5C280DF-59BA-4989-BCDA-CC7B2C61A105}" type="slidenum">
              <a:rPr lang="fr-FR" smtClean="0"/>
              <a:t>‹N°›</a:t>
            </a:fld>
            <a:endParaRPr lang="fr-FR"/>
          </a:p>
        </p:txBody>
      </p:sp>
    </p:spTree>
    <p:extLst>
      <p:ext uri="{BB962C8B-B14F-4D97-AF65-F5344CB8AC3E}">
        <p14:creationId xmlns:p14="http://schemas.microsoft.com/office/powerpoint/2010/main" val="133058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p>
            <a:r>
              <a:rPr lang="fr-FR" dirty="0"/>
              <a:t>25/03/2021</a:t>
            </a:r>
          </a:p>
        </p:txBody>
      </p:sp>
      <p:sp>
        <p:nvSpPr>
          <p:cNvPr id="6" name="Espace réservé du numéro de diapositive 5"/>
          <p:cNvSpPr>
            <a:spLocks noGrp="1"/>
          </p:cNvSpPr>
          <p:nvPr>
            <p:ph type="sldNum" sz="quarter" idx="12"/>
          </p:nvPr>
        </p:nvSpPr>
        <p:spPr/>
        <p:txBody>
          <a:bodyPr/>
          <a:lstStyle/>
          <a:p>
            <a:fld id="{B5C280DF-59BA-4989-BCDA-CC7B2C61A105}" type="slidenum">
              <a:rPr lang="fr-FR" smtClean="0"/>
              <a:t>‹N°›</a:t>
            </a:fld>
            <a:endParaRPr lang="fr-FR"/>
          </a:p>
        </p:txBody>
      </p:sp>
    </p:spTree>
    <p:extLst>
      <p:ext uri="{BB962C8B-B14F-4D97-AF65-F5344CB8AC3E}">
        <p14:creationId xmlns:p14="http://schemas.microsoft.com/office/powerpoint/2010/main" val="335099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Font typeface="Arial" panose="020B0604020202020204" pitchFamily="34" charset="0"/>
              <a:buNone/>
              <a:defRPr/>
            </a:lvl1pPr>
          </a:lstStyle>
          <a:p>
            <a:endParaRPr lang="fr-FR" dirty="0"/>
          </a:p>
        </p:txBody>
      </p:sp>
      <p:sp>
        <p:nvSpPr>
          <p:cNvPr id="4" name="Rectangle 13"/>
          <p:cNvSpPr>
            <a:spLocks noGrp="1" noChangeArrowheads="1"/>
          </p:cNvSpPr>
          <p:nvPr>
            <p:ph type="ftr" sz="quarter" idx="10"/>
          </p:nvPr>
        </p:nvSpPr>
        <p:spPr>
          <a:ln/>
        </p:spPr>
        <p:txBody>
          <a:bodyPr/>
          <a:lstStyle>
            <a:lvl1pPr>
              <a:defRPr/>
            </a:lvl1pPr>
          </a:lstStyle>
          <a:p>
            <a:pPr>
              <a:defRPr/>
            </a:pPr>
            <a:endParaRPr lang="fr-FR" dirty="0"/>
          </a:p>
        </p:txBody>
      </p:sp>
      <p:sp>
        <p:nvSpPr>
          <p:cNvPr id="5" name="Rectangle 12"/>
          <p:cNvSpPr>
            <a:spLocks noGrp="1" noChangeArrowheads="1"/>
          </p:cNvSpPr>
          <p:nvPr>
            <p:ph type="dt" sz="half" idx="11"/>
          </p:nvPr>
        </p:nvSpPr>
        <p:spPr>
          <a:ln/>
        </p:spPr>
        <p:txBody>
          <a:bodyPr/>
          <a:lstStyle>
            <a:lvl1pPr>
              <a:defRPr/>
            </a:lvl1pPr>
          </a:lstStyle>
          <a:p>
            <a:pPr>
              <a:defRPr/>
            </a:pPr>
            <a:endParaRPr lang="fr-FR" dirty="0"/>
          </a:p>
        </p:txBody>
      </p:sp>
      <p:sp>
        <p:nvSpPr>
          <p:cNvPr id="6" name="Rectangle 8"/>
          <p:cNvSpPr>
            <a:spLocks noGrp="1" noChangeArrowheads="1"/>
          </p:cNvSpPr>
          <p:nvPr>
            <p:ph type="sldNum" sz="quarter" idx="12"/>
          </p:nvPr>
        </p:nvSpPr>
        <p:spPr/>
        <p:txBody>
          <a:bodyPr/>
          <a:lstStyle>
            <a:lvl1pPr>
              <a:defRPr/>
            </a:lvl1pPr>
          </a:lstStyle>
          <a:p>
            <a:fld id="{7A2E82A4-57CE-4AFF-9480-D98609E527FB}" type="slidenum">
              <a:rPr lang="fr-FR"/>
              <a:pPr/>
              <a:t>‹N°›</a:t>
            </a:fld>
            <a:endParaRPr lang="fr-FR"/>
          </a:p>
        </p:txBody>
      </p:sp>
      <p:sp>
        <p:nvSpPr>
          <p:cNvPr id="11" name="Espace réservé du contenu 10"/>
          <p:cNvSpPr>
            <a:spLocks noGrp="1"/>
          </p:cNvSpPr>
          <p:nvPr>
            <p:ph sz="quarter" idx="14"/>
          </p:nvPr>
        </p:nvSpPr>
        <p:spPr>
          <a:xfrm>
            <a:off x="325965" y="1530000"/>
            <a:ext cx="11529600" cy="4716000"/>
          </a:xfrm>
          <a:prstGeom prst="rect">
            <a:avLst/>
          </a:prstGeom>
        </p:spPr>
        <p:txBody>
          <a:bodyPr/>
          <a:lstStyle>
            <a:lvl1pPr marL="342900" indent="-342900">
              <a:buClr>
                <a:schemeClr val="tx2"/>
              </a:buClr>
              <a:buFont typeface="Wingdings 3" panose="05040102010807070707" pitchFamily="18" charset="2"/>
              <a:buChar char=""/>
              <a:defRPr/>
            </a:lvl1pPr>
            <a:lvl2pPr marL="742950" indent="-285750">
              <a:buClr>
                <a:schemeClr val="tx1">
                  <a:lumMod val="75000"/>
                  <a:lumOff val="25000"/>
                </a:schemeClr>
              </a:buClr>
              <a:buSzPct val="85000"/>
              <a:buFont typeface="Wingdings 3" panose="05040102010807070707" pitchFamily="18" charset="2"/>
              <a:buChar char="u"/>
              <a:defRPr/>
            </a:lvl2pPr>
            <a:lvl3pPr marL="1143000" indent="-228600">
              <a:buClr>
                <a:schemeClr val="tx1">
                  <a:lumMod val="65000"/>
                  <a:lumOff val="35000"/>
                </a:schemeClr>
              </a:buClr>
              <a:buSzPct val="80000"/>
              <a:buFont typeface="Wingdings 3" panose="05040102010807070707" pitchFamily="18" charset="2"/>
              <a:buChar char="u"/>
              <a:defRPr/>
            </a:lvl3pPr>
            <a:lvl4pPr marL="1600200" indent="-228600">
              <a:buClr>
                <a:schemeClr val="tx1">
                  <a:lumMod val="50000"/>
                  <a:lumOff val="50000"/>
                </a:schemeClr>
              </a:buClr>
              <a:buSzPct val="60000"/>
              <a:buFont typeface="Wingdings 3" panose="05040102010807070707" pitchFamily="18" charset="2"/>
              <a:buChar char="w"/>
              <a:defRPr/>
            </a:lvl4pPr>
            <a:lvl5pPr marL="2057400" indent="-228600">
              <a:buClr>
                <a:schemeClr val="bg1">
                  <a:lumMod val="50000"/>
                </a:schemeClr>
              </a:buClr>
              <a:buSzPct val="55000"/>
              <a:buFont typeface="Wingdings 3" panose="05040102010807070707" pitchFamily="18" charset="2"/>
              <a:buChar char="w"/>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282601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Font typeface="Arial" panose="020B0604020202020204" pitchFamily="34" charset="0"/>
              <a:buNone/>
              <a:defRPr/>
            </a:lvl1pPr>
          </a:lstStyle>
          <a:p>
            <a:endParaRPr lang="fr-FR" dirty="0"/>
          </a:p>
        </p:txBody>
      </p:sp>
      <p:sp>
        <p:nvSpPr>
          <p:cNvPr id="4" name="Rectangle 13"/>
          <p:cNvSpPr>
            <a:spLocks noGrp="1" noChangeArrowheads="1"/>
          </p:cNvSpPr>
          <p:nvPr>
            <p:ph type="ftr" sz="quarter" idx="10"/>
          </p:nvPr>
        </p:nvSpPr>
        <p:spPr>
          <a:ln/>
        </p:spPr>
        <p:txBody>
          <a:bodyPr/>
          <a:lstStyle>
            <a:lvl1pPr>
              <a:defRPr/>
            </a:lvl1pPr>
          </a:lstStyle>
          <a:p>
            <a:pPr>
              <a:defRPr/>
            </a:pPr>
            <a:endParaRPr lang="fr-FR" dirty="0"/>
          </a:p>
        </p:txBody>
      </p:sp>
      <p:sp>
        <p:nvSpPr>
          <p:cNvPr id="5" name="Rectangle 12"/>
          <p:cNvSpPr>
            <a:spLocks noGrp="1" noChangeArrowheads="1"/>
          </p:cNvSpPr>
          <p:nvPr>
            <p:ph type="dt" sz="half" idx="11"/>
          </p:nvPr>
        </p:nvSpPr>
        <p:spPr>
          <a:ln/>
        </p:spPr>
        <p:txBody>
          <a:bodyPr/>
          <a:lstStyle>
            <a:lvl1pPr>
              <a:defRPr/>
            </a:lvl1pPr>
          </a:lstStyle>
          <a:p>
            <a:pPr>
              <a:defRPr/>
            </a:pPr>
            <a:fld id="{35F6E1E4-4679-4034-B2C9-37F84CB75B7F}" type="datetime1">
              <a:rPr lang="fr-FR"/>
              <a:pPr>
                <a:defRPr/>
              </a:pPr>
              <a:t>27/04/2023</a:t>
            </a:fld>
            <a:endParaRPr lang="fr-FR" dirty="0"/>
          </a:p>
        </p:txBody>
      </p:sp>
      <p:sp>
        <p:nvSpPr>
          <p:cNvPr id="6" name="Rectangle 8"/>
          <p:cNvSpPr>
            <a:spLocks noGrp="1" noChangeArrowheads="1"/>
          </p:cNvSpPr>
          <p:nvPr>
            <p:ph type="sldNum" sz="quarter" idx="12"/>
          </p:nvPr>
        </p:nvSpPr>
        <p:spPr/>
        <p:txBody>
          <a:bodyPr/>
          <a:lstStyle>
            <a:lvl1pPr>
              <a:defRPr/>
            </a:lvl1pPr>
          </a:lstStyle>
          <a:p>
            <a:fld id="{7A2E82A4-57CE-4AFF-9480-D98609E527FB}" type="slidenum">
              <a:rPr lang="fr-FR"/>
              <a:pPr/>
              <a:t>‹N°›</a:t>
            </a:fld>
            <a:endParaRPr lang="fr-FR"/>
          </a:p>
        </p:txBody>
      </p:sp>
      <p:sp>
        <p:nvSpPr>
          <p:cNvPr id="11" name="Espace réservé du contenu 10"/>
          <p:cNvSpPr>
            <a:spLocks noGrp="1"/>
          </p:cNvSpPr>
          <p:nvPr>
            <p:ph sz="quarter" idx="14"/>
          </p:nvPr>
        </p:nvSpPr>
        <p:spPr>
          <a:xfrm>
            <a:off x="325965" y="1530000"/>
            <a:ext cx="11529600" cy="4716000"/>
          </a:xfrm>
          <a:prstGeom prst="rect">
            <a:avLst/>
          </a:prstGeom>
        </p:spPr>
        <p:txBody>
          <a:bodyPr/>
          <a:lstStyle>
            <a:lvl1pPr marL="342900" indent="-342900">
              <a:buClr>
                <a:schemeClr val="tx2"/>
              </a:buClr>
              <a:buFont typeface="Wingdings 3" panose="05040102010807070707" pitchFamily="18" charset="2"/>
              <a:buChar char=""/>
              <a:defRPr/>
            </a:lvl1pPr>
            <a:lvl2pPr marL="742950" indent="-285750">
              <a:buClr>
                <a:schemeClr val="tx1">
                  <a:lumMod val="75000"/>
                  <a:lumOff val="25000"/>
                </a:schemeClr>
              </a:buClr>
              <a:buSzPct val="85000"/>
              <a:buFont typeface="Wingdings 3" panose="05040102010807070707" pitchFamily="18" charset="2"/>
              <a:buChar char="u"/>
              <a:defRPr/>
            </a:lvl2pPr>
            <a:lvl3pPr marL="1143000" indent="-228600">
              <a:buClr>
                <a:schemeClr val="tx1">
                  <a:lumMod val="65000"/>
                  <a:lumOff val="35000"/>
                </a:schemeClr>
              </a:buClr>
              <a:buSzPct val="80000"/>
              <a:buFont typeface="Wingdings 3" panose="05040102010807070707" pitchFamily="18" charset="2"/>
              <a:buChar char="u"/>
              <a:defRPr/>
            </a:lvl3pPr>
            <a:lvl4pPr marL="1600200" indent="-228600">
              <a:buClr>
                <a:schemeClr val="tx1">
                  <a:lumMod val="50000"/>
                  <a:lumOff val="50000"/>
                </a:schemeClr>
              </a:buClr>
              <a:buSzPct val="60000"/>
              <a:buFont typeface="Wingdings 3" panose="05040102010807070707" pitchFamily="18" charset="2"/>
              <a:buChar char="w"/>
              <a:defRPr/>
            </a:lvl4pPr>
            <a:lvl5pPr marL="2057400" indent="-228600">
              <a:buClr>
                <a:schemeClr val="bg1">
                  <a:lumMod val="50000"/>
                </a:schemeClr>
              </a:buClr>
              <a:buSzPct val="55000"/>
              <a:buFont typeface="Wingdings 3" panose="05040102010807070707" pitchFamily="18" charset="2"/>
              <a:buChar char="w"/>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4859326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Font typeface="Arial" panose="020B0604020202020204" pitchFamily="34" charset="0"/>
              <a:buNone/>
              <a:defRPr/>
            </a:lvl1pPr>
          </a:lstStyle>
          <a:p>
            <a:endParaRPr lang="fr-FR" dirty="0"/>
          </a:p>
        </p:txBody>
      </p:sp>
      <p:sp>
        <p:nvSpPr>
          <p:cNvPr id="4" name="Rectangle 13"/>
          <p:cNvSpPr>
            <a:spLocks noGrp="1" noChangeArrowheads="1"/>
          </p:cNvSpPr>
          <p:nvPr>
            <p:ph type="ftr" sz="quarter" idx="10"/>
          </p:nvPr>
        </p:nvSpPr>
        <p:spPr>
          <a:ln/>
        </p:spPr>
        <p:txBody>
          <a:bodyPr/>
          <a:lstStyle>
            <a:lvl1pPr>
              <a:defRPr/>
            </a:lvl1pPr>
          </a:lstStyle>
          <a:p>
            <a:pPr>
              <a:defRPr/>
            </a:pPr>
            <a:endParaRPr lang="fr-FR" dirty="0"/>
          </a:p>
        </p:txBody>
      </p:sp>
      <p:sp>
        <p:nvSpPr>
          <p:cNvPr id="5" name="Rectangle 12"/>
          <p:cNvSpPr>
            <a:spLocks noGrp="1" noChangeArrowheads="1"/>
          </p:cNvSpPr>
          <p:nvPr>
            <p:ph type="dt" sz="half" idx="11"/>
          </p:nvPr>
        </p:nvSpPr>
        <p:spPr>
          <a:ln/>
        </p:spPr>
        <p:txBody>
          <a:bodyPr/>
          <a:lstStyle>
            <a:lvl1pPr>
              <a:defRPr/>
            </a:lvl1pPr>
          </a:lstStyle>
          <a:p>
            <a:pPr>
              <a:defRPr/>
            </a:pPr>
            <a:endParaRPr lang="fr-FR" dirty="0"/>
          </a:p>
        </p:txBody>
      </p:sp>
      <p:sp>
        <p:nvSpPr>
          <p:cNvPr id="6" name="Rectangle 8"/>
          <p:cNvSpPr>
            <a:spLocks noGrp="1" noChangeArrowheads="1"/>
          </p:cNvSpPr>
          <p:nvPr>
            <p:ph type="sldNum" sz="quarter" idx="12"/>
          </p:nvPr>
        </p:nvSpPr>
        <p:spPr/>
        <p:txBody>
          <a:bodyPr/>
          <a:lstStyle>
            <a:lvl1pPr>
              <a:defRPr/>
            </a:lvl1pPr>
          </a:lstStyle>
          <a:p>
            <a:fld id="{7A2E82A4-57CE-4AFF-9480-D98609E527FB}" type="slidenum">
              <a:rPr lang="fr-FR"/>
              <a:pPr/>
              <a:t>‹N°›</a:t>
            </a:fld>
            <a:endParaRPr lang="fr-FR"/>
          </a:p>
        </p:txBody>
      </p:sp>
      <p:sp>
        <p:nvSpPr>
          <p:cNvPr id="11" name="Espace réservé du contenu 10"/>
          <p:cNvSpPr>
            <a:spLocks noGrp="1"/>
          </p:cNvSpPr>
          <p:nvPr>
            <p:ph sz="quarter" idx="14"/>
          </p:nvPr>
        </p:nvSpPr>
        <p:spPr>
          <a:xfrm>
            <a:off x="325965" y="1530000"/>
            <a:ext cx="11529600" cy="4716000"/>
          </a:xfrm>
          <a:prstGeom prst="rect">
            <a:avLst/>
          </a:prstGeom>
        </p:spPr>
        <p:txBody>
          <a:bodyPr/>
          <a:lstStyle>
            <a:lvl1pPr marL="342900" indent="-342900">
              <a:buClr>
                <a:schemeClr val="tx2"/>
              </a:buClr>
              <a:buFont typeface="Wingdings 3" panose="05040102010807070707" pitchFamily="18" charset="2"/>
              <a:buChar char=""/>
              <a:defRPr/>
            </a:lvl1pPr>
            <a:lvl2pPr marL="742950" indent="-285750">
              <a:buClr>
                <a:schemeClr val="tx1">
                  <a:lumMod val="75000"/>
                  <a:lumOff val="25000"/>
                </a:schemeClr>
              </a:buClr>
              <a:buSzPct val="85000"/>
              <a:buFont typeface="Wingdings 3" panose="05040102010807070707" pitchFamily="18" charset="2"/>
              <a:buChar char="u"/>
              <a:defRPr/>
            </a:lvl2pPr>
            <a:lvl3pPr marL="1143000" indent="-228600">
              <a:buClr>
                <a:schemeClr val="tx1">
                  <a:lumMod val="65000"/>
                  <a:lumOff val="35000"/>
                </a:schemeClr>
              </a:buClr>
              <a:buSzPct val="80000"/>
              <a:buFont typeface="Wingdings 3" panose="05040102010807070707" pitchFamily="18" charset="2"/>
              <a:buChar char="u"/>
              <a:defRPr/>
            </a:lvl3pPr>
            <a:lvl4pPr marL="1600200" indent="-228600">
              <a:buClr>
                <a:schemeClr val="tx1">
                  <a:lumMod val="50000"/>
                  <a:lumOff val="50000"/>
                </a:schemeClr>
              </a:buClr>
              <a:buSzPct val="60000"/>
              <a:buFont typeface="Wingdings 3" panose="05040102010807070707" pitchFamily="18" charset="2"/>
              <a:buChar char="w"/>
              <a:defRPr/>
            </a:lvl4pPr>
            <a:lvl5pPr marL="2057400" indent="-228600">
              <a:buClr>
                <a:schemeClr val="bg1">
                  <a:lumMod val="50000"/>
                </a:schemeClr>
              </a:buClr>
              <a:buSzPct val="55000"/>
              <a:buFont typeface="Wingdings 3" panose="05040102010807070707" pitchFamily="18" charset="2"/>
              <a:buChar char="w"/>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0864821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Font typeface="Arial" panose="020B0604020202020204" pitchFamily="34" charset="0"/>
              <a:buNone/>
              <a:defRPr/>
            </a:lvl1pPr>
          </a:lstStyle>
          <a:p>
            <a:endParaRPr lang="fr-FR" dirty="0"/>
          </a:p>
        </p:txBody>
      </p:sp>
      <p:sp>
        <p:nvSpPr>
          <p:cNvPr id="4" name="Rectangle 13"/>
          <p:cNvSpPr>
            <a:spLocks noGrp="1" noChangeArrowheads="1"/>
          </p:cNvSpPr>
          <p:nvPr>
            <p:ph type="ftr" sz="quarter" idx="10"/>
          </p:nvPr>
        </p:nvSpPr>
        <p:spPr>
          <a:ln/>
        </p:spPr>
        <p:txBody>
          <a:bodyPr/>
          <a:lstStyle>
            <a:lvl1pPr>
              <a:defRPr/>
            </a:lvl1pPr>
          </a:lstStyle>
          <a:p>
            <a:pPr>
              <a:defRPr/>
            </a:pPr>
            <a:endParaRPr lang="fr-FR" dirty="0"/>
          </a:p>
        </p:txBody>
      </p:sp>
      <p:sp>
        <p:nvSpPr>
          <p:cNvPr id="5" name="Rectangle 12"/>
          <p:cNvSpPr>
            <a:spLocks noGrp="1" noChangeArrowheads="1"/>
          </p:cNvSpPr>
          <p:nvPr>
            <p:ph type="dt" sz="half" idx="11"/>
          </p:nvPr>
        </p:nvSpPr>
        <p:spPr>
          <a:ln/>
        </p:spPr>
        <p:txBody>
          <a:bodyPr/>
          <a:lstStyle>
            <a:lvl1pPr>
              <a:defRPr/>
            </a:lvl1pPr>
          </a:lstStyle>
          <a:p>
            <a:pPr>
              <a:defRPr/>
            </a:pPr>
            <a:fld id="{35F6E1E4-4679-4034-B2C9-37F84CB75B7F}" type="datetime1">
              <a:rPr lang="fr-FR"/>
              <a:pPr>
                <a:defRPr/>
              </a:pPr>
              <a:t>27/04/2023</a:t>
            </a:fld>
            <a:endParaRPr lang="fr-FR" dirty="0"/>
          </a:p>
        </p:txBody>
      </p:sp>
      <p:sp>
        <p:nvSpPr>
          <p:cNvPr id="6" name="Rectangle 8"/>
          <p:cNvSpPr>
            <a:spLocks noGrp="1" noChangeArrowheads="1"/>
          </p:cNvSpPr>
          <p:nvPr>
            <p:ph type="sldNum" sz="quarter" idx="12"/>
          </p:nvPr>
        </p:nvSpPr>
        <p:spPr/>
        <p:txBody>
          <a:bodyPr/>
          <a:lstStyle>
            <a:lvl1pPr>
              <a:defRPr/>
            </a:lvl1pPr>
          </a:lstStyle>
          <a:p>
            <a:fld id="{7A2E82A4-57CE-4AFF-9480-D98609E527FB}" type="slidenum">
              <a:rPr lang="fr-FR"/>
              <a:pPr/>
              <a:t>‹N°›</a:t>
            </a:fld>
            <a:endParaRPr lang="fr-FR"/>
          </a:p>
        </p:txBody>
      </p:sp>
      <p:sp>
        <p:nvSpPr>
          <p:cNvPr id="11" name="Espace réservé du contenu 10"/>
          <p:cNvSpPr>
            <a:spLocks noGrp="1"/>
          </p:cNvSpPr>
          <p:nvPr>
            <p:ph sz="quarter" idx="14"/>
          </p:nvPr>
        </p:nvSpPr>
        <p:spPr>
          <a:xfrm>
            <a:off x="325965" y="1530000"/>
            <a:ext cx="11529600" cy="4716000"/>
          </a:xfrm>
          <a:prstGeom prst="rect">
            <a:avLst/>
          </a:prstGeom>
        </p:spPr>
        <p:txBody>
          <a:bodyPr/>
          <a:lstStyle>
            <a:lvl1pPr marL="342900" indent="-342900">
              <a:buClr>
                <a:schemeClr val="tx2"/>
              </a:buClr>
              <a:buFont typeface="Wingdings 3" panose="05040102010807070707" pitchFamily="18" charset="2"/>
              <a:buChar char=""/>
              <a:defRPr/>
            </a:lvl1pPr>
            <a:lvl2pPr marL="742950" indent="-285750">
              <a:buClr>
                <a:schemeClr val="tx1">
                  <a:lumMod val="75000"/>
                  <a:lumOff val="25000"/>
                </a:schemeClr>
              </a:buClr>
              <a:buSzPct val="85000"/>
              <a:buFont typeface="Wingdings 3" panose="05040102010807070707" pitchFamily="18" charset="2"/>
              <a:buChar char="u"/>
              <a:defRPr/>
            </a:lvl2pPr>
            <a:lvl3pPr marL="1143000" indent="-228600">
              <a:buClr>
                <a:schemeClr val="tx1">
                  <a:lumMod val="65000"/>
                  <a:lumOff val="35000"/>
                </a:schemeClr>
              </a:buClr>
              <a:buSzPct val="80000"/>
              <a:buFont typeface="Wingdings 3" panose="05040102010807070707" pitchFamily="18" charset="2"/>
              <a:buChar char="u"/>
              <a:defRPr/>
            </a:lvl3pPr>
            <a:lvl4pPr marL="1600200" indent="-228600">
              <a:buClr>
                <a:schemeClr val="tx1">
                  <a:lumMod val="50000"/>
                  <a:lumOff val="50000"/>
                </a:schemeClr>
              </a:buClr>
              <a:buSzPct val="60000"/>
              <a:buFont typeface="Wingdings 3" panose="05040102010807070707" pitchFamily="18" charset="2"/>
              <a:buChar char="w"/>
              <a:defRPr/>
            </a:lvl4pPr>
            <a:lvl5pPr marL="2057400" indent="-228600">
              <a:buClr>
                <a:schemeClr val="bg1">
                  <a:lumMod val="50000"/>
                </a:schemeClr>
              </a:buClr>
              <a:buSzPct val="55000"/>
              <a:buFont typeface="Wingdings 3" panose="05040102010807070707" pitchFamily="18" charset="2"/>
              <a:buChar char="w"/>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0144478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Font typeface="Arial" panose="020B0604020202020204" pitchFamily="34" charset="0"/>
              <a:buNone/>
              <a:defRPr/>
            </a:lvl1pPr>
          </a:lstStyle>
          <a:p>
            <a:endParaRPr lang="fr-FR" dirty="0"/>
          </a:p>
        </p:txBody>
      </p:sp>
      <p:sp>
        <p:nvSpPr>
          <p:cNvPr id="4" name="Rectangle 13"/>
          <p:cNvSpPr>
            <a:spLocks noGrp="1" noChangeArrowheads="1"/>
          </p:cNvSpPr>
          <p:nvPr>
            <p:ph type="ftr" sz="quarter" idx="10"/>
          </p:nvPr>
        </p:nvSpPr>
        <p:spPr>
          <a:ln/>
        </p:spPr>
        <p:txBody>
          <a:bodyPr/>
          <a:lstStyle>
            <a:lvl1pPr>
              <a:defRPr/>
            </a:lvl1pPr>
          </a:lstStyle>
          <a:p>
            <a:pPr>
              <a:defRPr/>
            </a:pPr>
            <a:endParaRPr lang="fr-FR" dirty="0"/>
          </a:p>
        </p:txBody>
      </p:sp>
      <p:sp>
        <p:nvSpPr>
          <p:cNvPr id="5" name="Rectangle 12"/>
          <p:cNvSpPr>
            <a:spLocks noGrp="1" noChangeArrowheads="1"/>
          </p:cNvSpPr>
          <p:nvPr>
            <p:ph type="dt" sz="half" idx="11"/>
          </p:nvPr>
        </p:nvSpPr>
        <p:spPr>
          <a:ln/>
        </p:spPr>
        <p:txBody>
          <a:bodyPr/>
          <a:lstStyle>
            <a:lvl1pPr>
              <a:defRPr/>
            </a:lvl1pPr>
          </a:lstStyle>
          <a:p>
            <a:pPr>
              <a:defRPr/>
            </a:pPr>
            <a:fld id="{35F6E1E4-4679-4034-B2C9-37F84CB75B7F}" type="datetime1">
              <a:rPr lang="fr-FR"/>
              <a:pPr>
                <a:defRPr/>
              </a:pPr>
              <a:t>27/04/2023</a:t>
            </a:fld>
            <a:endParaRPr lang="fr-FR" dirty="0"/>
          </a:p>
        </p:txBody>
      </p:sp>
      <p:sp>
        <p:nvSpPr>
          <p:cNvPr id="6" name="Rectangle 8"/>
          <p:cNvSpPr>
            <a:spLocks noGrp="1" noChangeArrowheads="1"/>
          </p:cNvSpPr>
          <p:nvPr>
            <p:ph type="sldNum" sz="quarter" idx="12"/>
          </p:nvPr>
        </p:nvSpPr>
        <p:spPr/>
        <p:txBody>
          <a:bodyPr/>
          <a:lstStyle>
            <a:lvl1pPr>
              <a:defRPr/>
            </a:lvl1pPr>
          </a:lstStyle>
          <a:p>
            <a:fld id="{7A2E82A4-57CE-4AFF-9480-D98609E527FB}" type="slidenum">
              <a:rPr lang="fr-FR"/>
              <a:pPr/>
              <a:t>‹N°›</a:t>
            </a:fld>
            <a:endParaRPr lang="fr-FR"/>
          </a:p>
        </p:txBody>
      </p:sp>
      <p:sp>
        <p:nvSpPr>
          <p:cNvPr id="11" name="Espace réservé du contenu 10"/>
          <p:cNvSpPr>
            <a:spLocks noGrp="1"/>
          </p:cNvSpPr>
          <p:nvPr>
            <p:ph sz="quarter" idx="14"/>
          </p:nvPr>
        </p:nvSpPr>
        <p:spPr>
          <a:xfrm>
            <a:off x="325965" y="1530000"/>
            <a:ext cx="11529600" cy="4716000"/>
          </a:xfrm>
          <a:prstGeom prst="rect">
            <a:avLst/>
          </a:prstGeom>
        </p:spPr>
        <p:txBody>
          <a:bodyPr/>
          <a:lstStyle>
            <a:lvl1pPr marL="342900" indent="-342900">
              <a:buClr>
                <a:schemeClr val="tx2"/>
              </a:buClr>
              <a:buFont typeface="Wingdings 3" panose="05040102010807070707" pitchFamily="18" charset="2"/>
              <a:buChar char=""/>
              <a:defRPr/>
            </a:lvl1pPr>
            <a:lvl2pPr marL="742950" indent="-285750">
              <a:buClr>
                <a:schemeClr val="tx1">
                  <a:lumMod val="75000"/>
                  <a:lumOff val="25000"/>
                </a:schemeClr>
              </a:buClr>
              <a:buSzPct val="85000"/>
              <a:buFont typeface="Wingdings 3" panose="05040102010807070707" pitchFamily="18" charset="2"/>
              <a:buChar char="u"/>
              <a:defRPr/>
            </a:lvl2pPr>
            <a:lvl3pPr marL="1143000" indent="-228600">
              <a:buClr>
                <a:schemeClr val="tx1">
                  <a:lumMod val="65000"/>
                  <a:lumOff val="35000"/>
                </a:schemeClr>
              </a:buClr>
              <a:buSzPct val="80000"/>
              <a:buFont typeface="Wingdings 3" panose="05040102010807070707" pitchFamily="18" charset="2"/>
              <a:buChar char="u"/>
              <a:defRPr/>
            </a:lvl3pPr>
            <a:lvl4pPr marL="1600200" indent="-228600">
              <a:buClr>
                <a:schemeClr val="tx1">
                  <a:lumMod val="50000"/>
                  <a:lumOff val="50000"/>
                </a:schemeClr>
              </a:buClr>
              <a:buSzPct val="60000"/>
              <a:buFont typeface="Wingdings 3" panose="05040102010807070707" pitchFamily="18" charset="2"/>
              <a:buChar char="w"/>
              <a:defRPr/>
            </a:lvl4pPr>
            <a:lvl5pPr marL="2057400" indent="-228600">
              <a:buClr>
                <a:schemeClr val="bg1">
                  <a:lumMod val="50000"/>
                </a:schemeClr>
              </a:buClr>
              <a:buSzPct val="55000"/>
              <a:buFont typeface="Wingdings 3" panose="05040102010807070707" pitchFamily="18" charset="2"/>
              <a:buChar char="w"/>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121009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Font typeface="Arial" panose="020B0604020202020204" pitchFamily="34" charset="0"/>
              <a:buNone/>
              <a:defRPr/>
            </a:lvl1pPr>
          </a:lstStyle>
          <a:p>
            <a:endParaRPr lang="fr-FR" dirty="0"/>
          </a:p>
        </p:txBody>
      </p:sp>
      <p:sp>
        <p:nvSpPr>
          <p:cNvPr id="4" name="Rectangle 13"/>
          <p:cNvSpPr>
            <a:spLocks noGrp="1" noChangeArrowheads="1"/>
          </p:cNvSpPr>
          <p:nvPr>
            <p:ph type="ftr" sz="quarter" idx="10"/>
          </p:nvPr>
        </p:nvSpPr>
        <p:spPr>
          <a:ln/>
        </p:spPr>
        <p:txBody>
          <a:bodyPr/>
          <a:lstStyle>
            <a:lvl1pPr>
              <a:defRPr/>
            </a:lvl1pPr>
          </a:lstStyle>
          <a:p>
            <a:pPr>
              <a:defRPr/>
            </a:pPr>
            <a:endParaRPr lang="fr-FR" dirty="0"/>
          </a:p>
        </p:txBody>
      </p:sp>
      <p:sp>
        <p:nvSpPr>
          <p:cNvPr id="5" name="Rectangle 12"/>
          <p:cNvSpPr>
            <a:spLocks noGrp="1" noChangeArrowheads="1"/>
          </p:cNvSpPr>
          <p:nvPr>
            <p:ph type="dt" sz="half" idx="11"/>
          </p:nvPr>
        </p:nvSpPr>
        <p:spPr>
          <a:ln/>
        </p:spPr>
        <p:txBody>
          <a:bodyPr/>
          <a:lstStyle>
            <a:lvl1pPr>
              <a:defRPr/>
            </a:lvl1pPr>
          </a:lstStyle>
          <a:p>
            <a:pPr>
              <a:defRPr/>
            </a:pPr>
            <a:fld id="{35F6E1E4-4679-4034-B2C9-37F84CB75B7F}" type="datetime1">
              <a:rPr lang="fr-FR"/>
              <a:pPr>
                <a:defRPr/>
              </a:pPr>
              <a:t>27/04/2023</a:t>
            </a:fld>
            <a:endParaRPr lang="fr-FR" dirty="0"/>
          </a:p>
        </p:txBody>
      </p:sp>
      <p:sp>
        <p:nvSpPr>
          <p:cNvPr id="6" name="Rectangle 8"/>
          <p:cNvSpPr>
            <a:spLocks noGrp="1" noChangeArrowheads="1"/>
          </p:cNvSpPr>
          <p:nvPr>
            <p:ph type="sldNum" sz="quarter" idx="12"/>
          </p:nvPr>
        </p:nvSpPr>
        <p:spPr/>
        <p:txBody>
          <a:bodyPr/>
          <a:lstStyle>
            <a:lvl1pPr>
              <a:defRPr/>
            </a:lvl1pPr>
          </a:lstStyle>
          <a:p>
            <a:fld id="{7A2E82A4-57CE-4AFF-9480-D98609E527FB}" type="slidenum">
              <a:rPr lang="fr-FR"/>
              <a:pPr/>
              <a:t>‹N°›</a:t>
            </a:fld>
            <a:endParaRPr lang="fr-FR"/>
          </a:p>
        </p:txBody>
      </p:sp>
      <p:sp>
        <p:nvSpPr>
          <p:cNvPr id="11" name="Espace réservé du contenu 10"/>
          <p:cNvSpPr>
            <a:spLocks noGrp="1"/>
          </p:cNvSpPr>
          <p:nvPr>
            <p:ph sz="quarter" idx="14"/>
          </p:nvPr>
        </p:nvSpPr>
        <p:spPr>
          <a:xfrm>
            <a:off x="325965" y="1530000"/>
            <a:ext cx="11529600" cy="4716000"/>
          </a:xfrm>
          <a:prstGeom prst="rect">
            <a:avLst/>
          </a:prstGeom>
        </p:spPr>
        <p:txBody>
          <a:bodyPr/>
          <a:lstStyle>
            <a:lvl1pPr marL="342900" indent="-342900">
              <a:buClr>
                <a:schemeClr val="tx2"/>
              </a:buClr>
              <a:buFont typeface="Wingdings 3" panose="05040102010807070707" pitchFamily="18" charset="2"/>
              <a:buChar char=""/>
              <a:defRPr/>
            </a:lvl1pPr>
            <a:lvl2pPr marL="742950" indent="-285750">
              <a:buClr>
                <a:schemeClr val="tx1">
                  <a:lumMod val="75000"/>
                  <a:lumOff val="25000"/>
                </a:schemeClr>
              </a:buClr>
              <a:buSzPct val="85000"/>
              <a:buFont typeface="Wingdings 3" panose="05040102010807070707" pitchFamily="18" charset="2"/>
              <a:buChar char="u"/>
              <a:defRPr/>
            </a:lvl2pPr>
            <a:lvl3pPr marL="1143000" indent="-228600">
              <a:buClr>
                <a:schemeClr val="tx1">
                  <a:lumMod val="65000"/>
                  <a:lumOff val="35000"/>
                </a:schemeClr>
              </a:buClr>
              <a:buSzPct val="80000"/>
              <a:buFont typeface="Wingdings 3" panose="05040102010807070707" pitchFamily="18" charset="2"/>
              <a:buChar char="u"/>
              <a:defRPr/>
            </a:lvl3pPr>
            <a:lvl4pPr marL="1600200" indent="-228600">
              <a:buClr>
                <a:schemeClr val="tx1">
                  <a:lumMod val="50000"/>
                  <a:lumOff val="50000"/>
                </a:schemeClr>
              </a:buClr>
              <a:buSzPct val="60000"/>
              <a:buFont typeface="Wingdings 3" panose="05040102010807070707" pitchFamily="18" charset="2"/>
              <a:buChar char="w"/>
              <a:defRPr/>
            </a:lvl4pPr>
            <a:lvl5pPr marL="2057400" indent="-228600">
              <a:buClr>
                <a:schemeClr val="bg1">
                  <a:lumMod val="50000"/>
                </a:schemeClr>
              </a:buClr>
              <a:buSzPct val="55000"/>
              <a:buFont typeface="Wingdings 3" panose="05040102010807070707" pitchFamily="18" charset="2"/>
              <a:buChar char="w"/>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392418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seul">
    <p:spTree>
      <p:nvGrpSpPr>
        <p:cNvPr id="1" name=""/>
        <p:cNvGrpSpPr/>
        <p:nvPr/>
      </p:nvGrpSpPr>
      <p:grpSpPr>
        <a:xfrm>
          <a:off x="0" y="0"/>
          <a:ext cx="0" cy="0"/>
          <a:chOff x="0" y="0"/>
          <a:chExt cx="0" cy="0"/>
        </a:xfrm>
      </p:grpSpPr>
      <p:sp>
        <p:nvSpPr>
          <p:cNvPr id="7" name="Rectangle 6"/>
          <p:cNvSpPr/>
          <p:nvPr userDrawn="1"/>
        </p:nvSpPr>
        <p:spPr>
          <a:xfrm>
            <a:off x="150222" y="52251"/>
            <a:ext cx="1896533" cy="1811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9E22C8B2-FCA1-9F4D-96F0-C112A9B11ACF}"/>
              </a:ext>
            </a:extLst>
          </p:cNvPr>
          <p:cNvPicPr>
            <a:picLocks noChangeAspect="1"/>
          </p:cNvPicPr>
          <p:nvPr userDrawn="1"/>
        </p:nvPicPr>
        <p:blipFill>
          <a:blip r:embed="rId2"/>
          <a:stretch>
            <a:fillRect/>
          </a:stretch>
        </p:blipFill>
        <p:spPr>
          <a:xfrm>
            <a:off x="4967491" y="700178"/>
            <a:ext cx="2251465" cy="2031322"/>
          </a:xfrm>
          <a:prstGeom prst="rect">
            <a:avLst/>
          </a:prstGeom>
        </p:spPr>
      </p:pic>
      <p:sp>
        <p:nvSpPr>
          <p:cNvPr id="11" name="Sous-titre 2"/>
          <p:cNvSpPr>
            <a:spLocks noGrp="1"/>
          </p:cNvSpPr>
          <p:nvPr>
            <p:ph type="subTitle" idx="1"/>
          </p:nvPr>
        </p:nvSpPr>
        <p:spPr>
          <a:xfrm>
            <a:off x="0" y="4342270"/>
            <a:ext cx="12192000" cy="40825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2" name="Titre 1"/>
          <p:cNvSpPr>
            <a:spLocks noGrp="1"/>
          </p:cNvSpPr>
          <p:nvPr>
            <p:ph type="ctrTitle"/>
          </p:nvPr>
        </p:nvSpPr>
        <p:spPr>
          <a:xfrm>
            <a:off x="0" y="3432911"/>
            <a:ext cx="12192000" cy="817284"/>
          </a:xfrm>
        </p:spPr>
        <p:txBody>
          <a:bodyPr anchor="t">
            <a:normAutofit/>
          </a:bodyPr>
          <a:lstStyle>
            <a:lvl1pPr algn="ctr">
              <a:defRPr sz="4800"/>
            </a:lvl1pPr>
          </a:lstStyle>
          <a:p>
            <a:r>
              <a:rPr lang="fr-FR"/>
              <a:t>Modifiez le style du titre</a:t>
            </a:r>
            <a:endParaRPr lang="fr-FR" dirty="0"/>
          </a:p>
        </p:txBody>
      </p:sp>
    </p:spTree>
    <p:extLst>
      <p:ext uri="{BB962C8B-B14F-4D97-AF65-F5344CB8AC3E}">
        <p14:creationId xmlns:p14="http://schemas.microsoft.com/office/powerpoint/2010/main" val="1685695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Font typeface="Arial" panose="020B0604020202020204" pitchFamily="34" charset="0"/>
              <a:buNone/>
              <a:defRPr/>
            </a:lvl1pPr>
          </a:lstStyle>
          <a:p>
            <a:endParaRPr lang="fr-FR" dirty="0"/>
          </a:p>
        </p:txBody>
      </p:sp>
      <p:sp>
        <p:nvSpPr>
          <p:cNvPr id="4" name="Rectangle 13"/>
          <p:cNvSpPr>
            <a:spLocks noGrp="1" noChangeArrowheads="1"/>
          </p:cNvSpPr>
          <p:nvPr>
            <p:ph type="ftr" sz="quarter" idx="10"/>
          </p:nvPr>
        </p:nvSpPr>
        <p:spPr>
          <a:ln/>
        </p:spPr>
        <p:txBody>
          <a:bodyPr/>
          <a:lstStyle>
            <a:lvl1pPr>
              <a:defRPr/>
            </a:lvl1pPr>
          </a:lstStyle>
          <a:p>
            <a:pPr>
              <a:defRPr/>
            </a:pPr>
            <a:endParaRPr lang="fr-FR" dirty="0"/>
          </a:p>
        </p:txBody>
      </p:sp>
      <p:sp>
        <p:nvSpPr>
          <p:cNvPr id="5" name="Rectangle 12"/>
          <p:cNvSpPr>
            <a:spLocks noGrp="1" noChangeArrowheads="1"/>
          </p:cNvSpPr>
          <p:nvPr>
            <p:ph type="dt" sz="half" idx="11"/>
          </p:nvPr>
        </p:nvSpPr>
        <p:spPr>
          <a:ln/>
        </p:spPr>
        <p:txBody>
          <a:bodyPr/>
          <a:lstStyle>
            <a:lvl1pPr>
              <a:defRPr/>
            </a:lvl1pPr>
          </a:lstStyle>
          <a:p>
            <a:pPr>
              <a:defRPr/>
            </a:pPr>
            <a:fld id="{35F6E1E4-4679-4034-B2C9-37F84CB75B7F}" type="datetime1">
              <a:rPr lang="fr-FR"/>
              <a:pPr>
                <a:defRPr/>
              </a:pPr>
              <a:t>27/04/2023</a:t>
            </a:fld>
            <a:endParaRPr lang="fr-FR" dirty="0"/>
          </a:p>
        </p:txBody>
      </p:sp>
      <p:sp>
        <p:nvSpPr>
          <p:cNvPr id="6" name="Rectangle 8"/>
          <p:cNvSpPr>
            <a:spLocks noGrp="1" noChangeArrowheads="1"/>
          </p:cNvSpPr>
          <p:nvPr>
            <p:ph type="sldNum" sz="quarter" idx="12"/>
          </p:nvPr>
        </p:nvSpPr>
        <p:spPr/>
        <p:txBody>
          <a:bodyPr/>
          <a:lstStyle>
            <a:lvl1pPr>
              <a:defRPr/>
            </a:lvl1pPr>
          </a:lstStyle>
          <a:p>
            <a:fld id="{7A2E82A4-57CE-4AFF-9480-D98609E527FB}" type="slidenum">
              <a:rPr lang="fr-FR"/>
              <a:pPr/>
              <a:t>‹N°›</a:t>
            </a:fld>
            <a:endParaRPr lang="fr-FR"/>
          </a:p>
        </p:txBody>
      </p:sp>
      <p:sp>
        <p:nvSpPr>
          <p:cNvPr id="11" name="Espace réservé du contenu 10"/>
          <p:cNvSpPr>
            <a:spLocks noGrp="1"/>
          </p:cNvSpPr>
          <p:nvPr>
            <p:ph sz="quarter" idx="14"/>
          </p:nvPr>
        </p:nvSpPr>
        <p:spPr>
          <a:xfrm>
            <a:off x="325965" y="1530000"/>
            <a:ext cx="11529600" cy="4716000"/>
          </a:xfrm>
          <a:prstGeom prst="rect">
            <a:avLst/>
          </a:prstGeom>
        </p:spPr>
        <p:txBody>
          <a:bodyPr/>
          <a:lstStyle>
            <a:lvl1pPr marL="342900" indent="-342900">
              <a:buClr>
                <a:schemeClr val="tx2"/>
              </a:buClr>
              <a:buFont typeface="Wingdings 3" panose="05040102010807070707" pitchFamily="18" charset="2"/>
              <a:buChar char=""/>
              <a:defRPr/>
            </a:lvl1pPr>
            <a:lvl2pPr marL="742950" indent="-285750">
              <a:buClr>
                <a:schemeClr val="tx1">
                  <a:lumMod val="75000"/>
                  <a:lumOff val="25000"/>
                </a:schemeClr>
              </a:buClr>
              <a:buSzPct val="85000"/>
              <a:buFont typeface="Wingdings 3" panose="05040102010807070707" pitchFamily="18" charset="2"/>
              <a:buChar char="u"/>
              <a:defRPr/>
            </a:lvl2pPr>
            <a:lvl3pPr marL="1143000" indent="-228600">
              <a:buClr>
                <a:schemeClr val="tx1">
                  <a:lumMod val="65000"/>
                  <a:lumOff val="35000"/>
                </a:schemeClr>
              </a:buClr>
              <a:buSzPct val="80000"/>
              <a:buFont typeface="Wingdings 3" panose="05040102010807070707" pitchFamily="18" charset="2"/>
              <a:buChar char="u"/>
              <a:defRPr/>
            </a:lvl3pPr>
            <a:lvl4pPr marL="1600200" indent="-228600">
              <a:buClr>
                <a:schemeClr val="tx1">
                  <a:lumMod val="50000"/>
                  <a:lumOff val="50000"/>
                </a:schemeClr>
              </a:buClr>
              <a:buSzPct val="60000"/>
              <a:buFont typeface="Wingdings 3" panose="05040102010807070707" pitchFamily="18" charset="2"/>
              <a:buChar char="w"/>
              <a:defRPr/>
            </a:lvl4pPr>
            <a:lvl5pPr marL="2057400" indent="-228600">
              <a:buClr>
                <a:schemeClr val="bg1">
                  <a:lumMod val="50000"/>
                </a:schemeClr>
              </a:buClr>
              <a:buSzPct val="55000"/>
              <a:buFont typeface="Wingdings 3" panose="05040102010807070707" pitchFamily="18" charset="2"/>
              <a:buChar char="w"/>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612078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47685" y="574811"/>
            <a:ext cx="9811045" cy="690426"/>
          </a:xfrm>
        </p:spPr>
        <p:txBody>
          <a:bodyPr>
            <a:normAutofit/>
          </a:bodyPr>
          <a:lstStyle>
            <a:lvl1pPr>
              <a:defRPr sz="3600"/>
            </a:lvl1p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p:txBody>
          <a:bodyPr/>
          <a:lstStyle/>
          <a:p>
            <a:r>
              <a:rPr lang="fr-FR" dirty="0"/>
              <a:t>25/03/2021</a:t>
            </a:r>
          </a:p>
        </p:txBody>
      </p:sp>
      <p:sp>
        <p:nvSpPr>
          <p:cNvPr id="6" name="Espace réservé du numéro de diapositive 5"/>
          <p:cNvSpPr>
            <a:spLocks noGrp="1"/>
          </p:cNvSpPr>
          <p:nvPr>
            <p:ph type="sldNum" sz="quarter" idx="12"/>
          </p:nvPr>
        </p:nvSpPr>
        <p:spPr/>
        <p:txBody>
          <a:bodyPr/>
          <a:lstStyle/>
          <a:p>
            <a:fld id="{B5C280DF-59BA-4989-BCDA-CC7B2C61A105}" type="slidenum">
              <a:rPr lang="fr-FR" smtClean="0"/>
              <a:t>‹N°›</a:t>
            </a:fld>
            <a:endParaRPr lang="fr-FR"/>
          </a:p>
        </p:txBody>
      </p:sp>
      <p:sp>
        <p:nvSpPr>
          <p:cNvPr id="7" name="Sous-titre 2"/>
          <p:cNvSpPr>
            <a:spLocks noGrp="1"/>
          </p:cNvSpPr>
          <p:nvPr>
            <p:ph type="subTitle" idx="13" hasCustomPrompt="1"/>
          </p:nvPr>
        </p:nvSpPr>
        <p:spPr>
          <a:xfrm>
            <a:off x="1647686" y="282834"/>
            <a:ext cx="9811045" cy="291978"/>
          </a:xfrm>
        </p:spPr>
        <p:txBody>
          <a:bodyPr>
            <a:normAutofit/>
          </a:bodyPr>
          <a:lstStyle>
            <a:lvl1pPr marL="0" indent="0" algn="l">
              <a:buNone/>
              <a:defRPr sz="1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a:t>
            </a:r>
            <a:r>
              <a:rPr lang="fr-FR" dirty="0" err="1"/>
              <a:t>sur-titres</a:t>
            </a:r>
            <a:r>
              <a:rPr lang="fr-FR" dirty="0"/>
              <a:t> du masque</a:t>
            </a:r>
          </a:p>
        </p:txBody>
      </p:sp>
    </p:spTree>
    <p:extLst>
      <p:ext uri="{BB962C8B-B14F-4D97-AF65-F5344CB8AC3E}">
        <p14:creationId xmlns:p14="http://schemas.microsoft.com/office/powerpoint/2010/main" val="52330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dirty="0"/>
              <a:t>25/03/2021</a:t>
            </a:r>
          </a:p>
        </p:txBody>
      </p:sp>
      <p:sp>
        <p:nvSpPr>
          <p:cNvPr id="6" name="Espace réservé du numéro de diapositive 5"/>
          <p:cNvSpPr>
            <a:spLocks noGrp="1"/>
          </p:cNvSpPr>
          <p:nvPr>
            <p:ph type="sldNum" sz="quarter" idx="12"/>
          </p:nvPr>
        </p:nvSpPr>
        <p:spPr/>
        <p:txBody>
          <a:bodyPr/>
          <a:lstStyle/>
          <a:p>
            <a:fld id="{B5C280DF-59BA-4989-BCDA-CC7B2C61A105}" type="slidenum">
              <a:rPr lang="fr-FR" smtClean="0"/>
              <a:t>‹N°›</a:t>
            </a:fld>
            <a:endParaRPr lang="fr-FR"/>
          </a:p>
        </p:txBody>
      </p:sp>
      <p:sp>
        <p:nvSpPr>
          <p:cNvPr id="7" name="Rectangle 6"/>
          <p:cNvSpPr/>
          <p:nvPr userDrawn="1"/>
        </p:nvSpPr>
        <p:spPr>
          <a:xfrm>
            <a:off x="-33866" y="0"/>
            <a:ext cx="12219516" cy="6434666"/>
          </a:xfrm>
          <a:prstGeom prst="rect">
            <a:avLst/>
          </a:prstGeom>
          <a:solidFill>
            <a:srgbClr val="2E2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778E504B-6276-FC4C-A800-D06AE879FEE9}"/>
              </a:ext>
            </a:extLst>
          </p:cNvPr>
          <p:cNvPicPr>
            <a:picLocks noChangeAspect="1"/>
          </p:cNvPicPr>
          <p:nvPr userDrawn="1"/>
        </p:nvPicPr>
        <p:blipFill>
          <a:blip r:embed="rId2"/>
          <a:stretch>
            <a:fillRect/>
          </a:stretch>
        </p:blipFill>
        <p:spPr>
          <a:xfrm>
            <a:off x="4903790" y="551091"/>
            <a:ext cx="2186610" cy="1972808"/>
          </a:xfrm>
          <a:prstGeom prst="rect">
            <a:avLst/>
          </a:prstGeom>
        </p:spPr>
      </p:pic>
      <p:sp>
        <p:nvSpPr>
          <p:cNvPr id="2" name="Titre 1"/>
          <p:cNvSpPr>
            <a:spLocks noGrp="1"/>
          </p:cNvSpPr>
          <p:nvPr>
            <p:ph type="title"/>
          </p:nvPr>
        </p:nvSpPr>
        <p:spPr>
          <a:xfrm>
            <a:off x="838200" y="3549123"/>
            <a:ext cx="10515600" cy="1487485"/>
          </a:xfrm>
        </p:spPr>
        <p:txBody>
          <a:bodyPr anchor="b">
            <a:normAutofit/>
          </a:bodyPr>
          <a:lstStyle>
            <a:lvl1pPr algn="ctr">
              <a:defRPr sz="48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4540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1825625"/>
            <a:ext cx="5181600" cy="4351338"/>
          </a:xfrm>
        </p:spPr>
        <p:txBody>
          <a:bodyPr/>
          <a:lstStyle>
            <a:lvl1pPr marL="166688" indent="0" algn="l">
              <a:buNone/>
              <a:defRPr sz="2400" b="1"/>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72200" y="1825625"/>
            <a:ext cx="5181600" cy="4351338"/>
          </a:xfrm>
        </p:spPr>
        <p:txBody>
          <a:bodyPr/>
          <a:lstStyle>
            <a:lvl1pPr marL="0" indent="0" algn="l">
              <a:buNone/>
              <a:defRPr lang="fr-FR" sz="2400" b="1" kern="1200" dirty="0" smtClean="0">
                <a:solidFill>
                  <a:srgbClr val="2E247A"/>
                </a:solidFill>
                <a:latin typeface="Arial" panose="020B0604020202020204" pitchFamily="34" charset="0"/>
                <a:ea typeface="+mj-ea"/>
                <a:cs typeface="Arial" panose="020B0604020202020204" pitchFamily="34" charset="0"/>
              </a:defRPr>
            </a:lvl1pPr>
          </a:lstStyle>
          <a:p>
            <a:pPr marL="166688" lvl="0" indent="0" algn="l" defTabSz="914400" rtl="0" eaLnBrk="1" latinLnBrk="0" hangingPunct="1">
              <a:lnSpc>
                <a:spcPct val="90000"/>
              </a:lnSpc>
              <a:spcBef>
                <a:spcPct val="0"/>
              </a:spcBef>
              <a:buClr>
                <a:srgbClr val="20015F"/>
              </a:buClr>
              <a:buSzPct val="70000"/>
              <a:buFont typeface="Wingdings 2" panose="05020102010507070707" pitchFamily="18" charset="2"/>
              <a:buNone/>
            </a:pPr>
            <a:r>
              <a:rPr lang="fr-FR"/>
              <a:t>Cliquez pour modifier les styles du texte du masque</a:t>
            </a:r>
          </a:p>
          <a:p>
            <a:pPr marL="166688" lvl="1" indent="0" algn="l" defTabSz="914400" rtl="0" eaLnBrk="1" latinLnBrk="0" hangingPunct="1">
              <a:lnSpc>
                <a:spcPct val="90000"/>
              </a:lnSpc>
              <a:spcBef>
                <a:spcPct val="0"/>
              </a:spcBef>
              <a:buClr>
                <a:srgbClr val="20015F"/>
              </a:buClr>
              <a:buSzPct val="70000"/>
              <a:buFont typeface="Wingdings 2" panose="05020102010507070707" pitchFamily="18" charset="2"/>
              <a:buNone/>
            </a:pPr>
            <a:r>
              <a:rPr lang="fr-FR"/>
              <a:t>Deuxième niveau</a:t>
            </a:r>
          </a:p>
          <a:p>
            <a:pPr marL="166688" lvl="2" indent="0" algn="l" defTabSz="914400" rtl="0" eaLnBrk="1" latinLnBrk="0" hangingPunct="1">
              <a:lnSpc>
                <a:spcPct val="90000"/>
              </a:lnSpc>
              <a:spcBef>
                <a:spcPct val="0"/>
              </a:spcBef>
              <a:buClr>
                <a:srgbClr val="20015F"/>
              </a:buClr>
              <a:buSzPct val="70000"/>
              <a:buFont typeface="Wingdings 2" panose="05020102010507070707" pitchFamily="18" charset="2"/>
              <a:buNone/>
            </a:pPr>
            <a:r>
              <a:rPr lang="fr-FR"/>
              <a:t>Troisième niveau</a:t>
            </a:r>
          </a:p>
          <a:p>
            <a:pPr marL="166688" lvl="3" indent="0" algn="l" defTabSz="914400" rtl="0" eaLnBrk="1" latinLnBrk="0" hangingPunct="1">
              <a:lnSpc>
                <a:spcPct val="90000"/>
              </a:lnSpc>
              <a:spcBef>
                <a:spcPct val="0"/>
              </a:spcBef>
              <a:buClr>
                <a:srgbClr val="20015F"/>
              </a:buClr>
              <a:buSzPct val="70000"/>
              <a:buFont typeface="Wingdings 2" panose="05020102010507070707" pitchFamily="18" charset="2"/>
              <a:buNone/>
            </a:pPr>
            <a:r>
              <a:rPr lang="fr-FR"/>
              <a:t>Quatrième niveau</a:t>
            </a:r>
          </a:p>
          <a:p>
            <a:pPr marL="166688" lvl="4" indent="0" algn="l" defTabSz="914400" rtl="0" eaLnBrk="1" latinLnBrk="0" hangingPunct="1">
              <a:lnSpc>
                <a:spcPct val="90000"/>
              </a:lnSpc>
              <a:spcBef>
                <a:spcPct val="0"/>
              </a:spcBef>
              <a:buClr>
                <a:srgbClr val="20015F"/>
              </a:buClr>
              <a:buSzPct val="70000"/>
              <a:buFont typeface="Wingdings 2" panose="05020102010507070707" pitchFamily="18" charset="2"/>
              <a:buNone/>
            </a:pPr>
            <a:r>
              <a:rPr lang="fr-FR"/>
              <a:t>Cinquième niveau</a:t>
            </a:r>
            <a:endParaRPr lang="fr-FR" dirty="0"/>
          </a:p>
        </p:txBody>
      </p:sp>
      <p:sp>
        <p:nvSpPr>
          <p:cNvPr id="6" name="Espace réservé du pied de page 5"/>
          <p:cNvSpPr>
            <a:spLocks noGrp="1"/>
          </p:cNvSpPr>
          <p:nvPr>
            <p:ph type="ftr" sz="quarter" idx="11"/>
          </p:nvPr>
        </p:nvSpPr>
        <p:spPr/>
        <p:txBody>
          <a:bodyPr/>
          <a:lstStyle/>
          <a:p>
            <a:fld id="{722EB5CC-B567-4CD6-A532-3F605804C9FF}" type="slidenum">
              <a:rPr lang="fr-FR" smtClean="0"/>
              <a:pPr/>
              <a:t>‹N°›</a:t>
            </a:fld>
            <a:r>
              <a:rPr lang="fr-FR" dirty="0"/>
              <a:t>25/03/2021</a:t>
            </a:r>
          </a:p>
        </p:txBody>
      </p:sp>
      <p:sp>
        <p:nvSpPr>
          <p:cNvPr id="7" name="Espace réservé du numéro de diapositive 6"/>
          <p:cNvSpPr>
            <a:spLocks noGrp="1"/>
          </p:cNvSpPr>
          <p:nvPr>
            <p:ph type="sldNum" sz="quarter" idx="12"/>
          </p:nvPr>
        </p:nvSpPr>
        <p:spPr/>
        <p:txBody>
          <a:bodyPr/>
          <a:lstStyle/>
          <a:p>
            <a:fld id="{B5C280DF-59BA-4989-BCDA-CC7B2C61A105}" type="slidenum">
              <a:rPr lang="fr-FR" smtClean="0"/>
              <a:t>‹N°›</a:t>
            </a:fld>
            <a:endParaRPr lang="fr-FR" dirty="0"/>
          </a:p>
        </p:txBody>
      </p:sp>
      <p:sp>
        <p:nvSpPr>
          <p:cNvPr id="12" name="Titre 1"/>
          <p:cNvSpPr>
            <a:spLocks noGrp="1"/>
          </p:cNvSpPr>
          <p:nvPr>
            <p:ph type="title"/>
          </p:nvPr>
        </p:nvSpPr>
        <p:spPr>
          <a:xfrm>
            <a:off x="1647685" y="574811"/>
            <a:ext cx="9811045" cy="690426"/>
          </a:xfrm>
        </p:spPr>
        <p:txBody>
          <a:bodyPr>
            <a:normAutofit/>
          </a:bodyPr>
          <a:lstStyle>
            <a:lvl1pPr>
              <a:defRPr sz="3600"/>
            </a:lvl1pPr>
          </a:lstStyle>
          <a:p>
            <a:r>
              <a:rPr lang="fr-FR"/>
              <a:t>Modifiez le style du titre</a:t>
            </a:r>
            <a:endParaRPr lang="fr-FR" dirty="0"/>
          </a:p>
        </p:txBody>
      </p:sp>
      <p:sp>
        <p:nvSpPr>
          <p:cNvPr id="13" name="Sous-titre 2"/>
          <p:cNvSpPr>
            <a:spLocks noGrp="1"/>
          </p:cNvSpPr>
          <p:nvPr>
            <p:ph type="subTitle" idx="13" hasCustomPrompt="1"/>
          </p:nvPr>
        </p:nvSpPr>
        <p:spPr>
          <a:xfrm>
            <a:off x="1647686" y="282834"/>
            <a:ext cx="9811045" cy="291978"/>
          </a:xfrm>
        </p:spPr>
        <p:txBody>
          <a:bodyPr>
            <a:normAutofit/>
          </a:bodyPr>
          <a:lstStyle>
            <a:lvl1pPr marL="0" indent="0" algn="l">
              <a:buNone/>
              <a:defRPr sz="1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a:t>
            </a:r>
            <a:r>
              <a:rPr lang="fr-FR" dirty="0" err="1"/>
              <a:t>sur-titres</a:t>
            </a:r>
            <a:r>
              <a:rPr lang="fr-FR" dirty="0"/>
              <a:t> du masque</a:t>
            </a:r>
          </a:p>
        </p:txBody>
      </p:sp>
    </p:spTree>
    <p:extLst>
      <p:ext uri="{BB962C8B-B14F-4D97-AF65-F5344CB8AC3E}">
        <p14:creationId xmlns:p14="http://schemas.microsoft.com/office/powerpoint/2010/main" val="360367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et contenu">
    <p:spTree>
      <p:nvGrpSpPr>
        <p:cNvPr id="1" name=""/>
        <p:cNvGrpSpPr/>
        <p:nvPr/>
      </p:nvGrpSpPr>
      <p:grpSpPr>
        <a:xfrm>
          <a:off x="0" y="0"/>
          <a:ext cx="0" cy="0"/>
          <a:chOff x="0" y="0"/>
          <a:chExt cx="0" cy="0"/>
        </a:xfrm>
      </p:grpSpPr>
      <p:sp>
        <p:nvSpPr>
          <p:cNvPr id="6" name="Espace réservé du contenu 5"/>
          <p:cNvSpPr>
            <a:spLocks noGrp="1"/>
          </p:cNvSpPr>
          <p:nvPr>
            <p:ph sz="quarter" idx="4"/>
          </p:nvPr>
        </p:nvSpPr>
        <p:spPr>
          <a:xfrm>
            <a:off x="2767880" y="1872135"/>
            <a:ext cx="8690849" cy="4328368"/>
          </a:xfrm>
        </p:spPr>
        <p:txBody>
          <a:bodyPr/>
          <a:lstStyle>
            <a:lvl1pPr>
              <a:buClr>
                <a:srgbClr val="A2BFC6"/>
              </a:buCl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pied de page 7"/>
          <p:cNvSpPr>
            <a:spLocks noGrp="1"/>
          </p:cNvSpPr>
          <p:nvPr>
            <p:ph type="ftr" sz="quarter" idx="11"/>
          </p:nvPr>
        </p:nvSpPr>
        <p:spPr/>
        <p:txBody>
          <a:bodyPr/>
          <a:lstStyle/>
          <a:p>
            <a:r>
              <a:rPr lang="fr-FR" dirty="0"/>
              <a:t>25/03/2021</a:t>
            </a:r>
          </a:p>
        </p:txBody>
      </p:sp>
      <p:sp>
        <p:nvSpPr>
          <p:cNvPr id="9" name="Espace réservé du numéro de diapositive 8"/>
          <p:cNvSpPr>
            <a:spLocks noGrp="1"/>
          </p:cNvSpPr>
          <p:nvPr>
            <p:ph type="sldNum" sz="quarter" idx="12"/>
          </p:nvPr>
        </p:nvSpPr>
        <p:spPr/>
        <p:txBody>
          <a:bodyPr/>
          <a:lstStyle/>
          <a:p>
            <a:fld id="{B5C280DF-59BA-4989-BCDA-CC7B2C61A105}" type="slidenum">
              <a:rPr lang="fr-FR" smtClean="0"/>
              <a:t>‹N°›</a:t>
            </a:fld>
            <a:endParaRPr lang="fr-FR" dirty="0"/>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69" r="37655"/>
          <a:stretch/>
        </p:blipFill>
        <p:spPr>
          <a:xfrm>
            <a:off x="0" y="0"/>
            <a:ext cx="2187146" cy="6491814"/>
          </a:xfrm>
          <a:prstGeom prst="rect">
            <a:avLst/>
          </a:prstGeom>
        </p:spPr>
      </p:pic>
      <p:pic>
        <p:nvPicPr>
          <p:cNvPr id="12" name="Image 11">
            <a:extLst>
              <a:ext uri="{FF2B5EF4-FFF2-40B4-BE49-F238E27FC236}">
                <a16:creationId xmlns:a16="http://schemas.microsoft.com/office/drawing/2014/main" id="{9E366619-980E-6148-A7EC-F546D78B8407}"/>
              </a:ext>
            </a:extLst>
          </p:cNvPr>
          <p:cNvPicPr>
            <a:picLocks noChangeAspect="1"/>
          </p:cNvPicPr>
          <p:nvPr userDrawn="1"/>
        </p:nvPicPr>
        <p:blipFill>
          <a:blip r:embed="rId3"/>
          <a:stretch>
            <a:fillRect/>
          </a:stretch>
        </p:blipFill>
        <p:spPr>
          <a:xfrm>
            <a:off x="339231" y="276225"/>
            <a:ext cx="1203524" cy="1085846"/>
          </a:xfrm>
          <a:prstGeom prst="rect">
            <a:avLst/>
          </a:prstGeom>
        </p:spPr>
      </p:pic>
      <p:sp>
        <p:nvSpPr>
          <p:cNvPr id="13" name="Rectangle 12"/>
          <p:cNvSpPr/>
          <p:nvPr userDrawn="1"/>
        </p:nvSpPr>
        <p:spPr>
          <a:xfrm>
            <a:off x="1779373" y="6492875"/>
            <a:ext cx="407773" cy="365125"/>
          </a:xfrm>
          <a:prstGeom prst="rect">
            <a:avLst/>
          </a:prstGeom>
          <a:solidFill>
            <a:srgbClr val="A2BFC6"/>
          </a:solidFill>
          <a:ln>
            <a:solidFill>
              <a:srgbClr val="A2B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p:cNvSpPr>
            <a:spLocks noGrp="1"/>
          </p:cNvSpPr>
          <p:nvPr>
            <p:ph type="title"/>
          </p:nvPr>
        </p:nvSpPr>
        <p:spPr>
          <a:xfrm>
            <a:off x="2767881" y="574811"/>
            <a:ext cx="8690849" cy="690426"/>
          </a:xfrm>
        </p:spPr>
        <p:txBody>
          <a:bodyPr>
            <a:normAutofit/>
          </a:bodyPr>
          <a:lstStyle>
            <a:lvl1pPr>
              <a:defRPr sz="3600"/>
            </a:lvl1pPr>
          </a:lstStyle>
          <a:p>
            <a:r>
              <a:rPr lang="fr-FR"/>
              <a:t>Modifiez le style du titre</a:t>
            </a:r>
            <a:endParaRPr lang="fr-FR" dirty="0"/>
          </a:p>
        </p:txBody>
      </p:sp>
      <p:sp>
        <p:nvSpPr>
          <p:cNvPr id="18" name="Sous-titre 2"/>
          <p:cNvSpPr>
            <a:spLocks noGrp="1"/>
          </p:cNvSpPr>
          <p:nvPr>
            <p:ph type="subTitle" idx="13" hasCustomPrompt="1"/>
          </p:nvPr>
        </p:nvSpPr>
        <p:spPr>
          <a:xfrm>
            <a:off x="2767882" y="282834"/>
            <a:ext cx="8690849" cy="291978"/>
          </a:xfrm>
        </p:spPr>
        <p:txBody>
          <a:bodyPr>
            <a:normAutofit/>
          </a:bodyPr>
          <a:lstStyle>
            <a:lvl1pPr marL="0" indent="0" algn="l">
              <a:buNone/>
              <a:defRPr sz="1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a:t>
            </a:r>
            <a:r>
              <a:rPr lang="fr-FR" dirty="0" err="1"/>
              <a:t>sur-titres</a:t>
            </a:r>
            <a:r>
              <a:rPr lang="fr-FR" dirty="0"/>
              <a:t> du masque</a:t>
            </a:r>
          </a:p>
        </p:txBody>
      </p:sp>
    </p:spTree>
    <p:extLst>
      <p:ext uri="{BB962C8B-B14F-4D97-AF65-F5344CB8AC3E}">
        <p14:creationId xmlns:p14="http://schemas.microsoft.com/office/powerpoint/2010/main" val="4729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a:lvl1pPr>
          </a:lstStyle>
          <a:p>
            <a:r>
              <a:rPr lang="fr-FR"/>
              <a:t>Modifiez le style du titre</a:t>
            </a:r>
            <a:endParaRPr lang="fr-FR" dirty="0"/>
          </a:p>
        </p:txBody>
      </p:sp>
      <p:sp>
        <p:nvSpPr>
          <p:cNvPr id="4" name="Espace réservé du pied de page 3"/>
          <p:cNvSpPr>
            <a:spLocks noGrp="1"/>
          </p:cNvSpPr>
          <p:nvPr>
            <p:ph type="ftr" sz="quarter" idx="11"/>
          </p:nvPr>
        </p:nvSpPr>
        <p:spPr/>
        <p:txBody>
          <a:bodyPr/>
          <a:lstStyle/>
          <a:p>
            <a:r>
              <a:rPr lang="fr-FR" dirty="0"/>
              <a:t>25/03/2021</a:t>
            </a:r>
          </a:p>
        </p:txBody>
      </p:sp>
      <p:sp>
        <p:nvSpPr>
          <p:cNvPr id="5" name="Espace réservé du numéro de diapositive 4"/>
          <p:cNvSpPr>
            <a:spLocks noGrp="1"/>
          </p:cNvSpPr>
          <p:nvPr>
            <p:ph type="sldNum" sz="quarter" idx="12"/>
          </p:nvPr>
        </p:nvSpPr>
        <p:spPr/>
        <p:txBody>
          <a:bodyPr/>
          <a:lstStyle/>
          <a:p>
            <a:fld id="{B5C280DF-59BA-4989-BCDA-CC7B2C61A105}" type="slidenum">
              <a:rPr lang="fr-FR" smtClean="0"/>
              <a:t>‹N°›</a:t>
            </a:fld>
            <a:endParaRPr lang="fr-FR" dirty="0"/>
          </a:p>
        </p:txBody>
      </p:sp>
    </p:spTree>
    <p:extLst>
      <p:ext uri="{BB962C8B-B14F-4D97-AF65-F5344CB8AC3E}">
        <p14:creationId xmlns:p14="http://schemas.microsoft.com/office/powerpoint/2010/main" val="154371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a:t>25/03/2021</a:t>
            </a:r>
          </a:p>
        </p:txBody>
      </p:sp>
      <p:sp>
        <p:nvSpPr>
          <p:cNvPr id="4" name="Espace réservé du numéro de diapositive 3"/>
          <p:cNvSpPr>
            <a:spLocks noGrp="1"/>
          </p:cNvSpPr>
          <p:nvPr>
            <p:ph type="sldNum" sz="quarter" idx="12"/>
          </p:nvPr>
        </p:nvSpPr>
        <p:spPr/>
        <p:txBody>
          <a:bodyPr/>
          <a:lstStyle/>
          <a:p>
            <a:fld id="{B5C280DF-59BA-4989-BCDA-CC7B2C61A105}" type="slidenum">
              <a:rPr lang="fr-FR" smtClean="0"/>
              <a:t>‹N°›</a:t>
            </a:fld>
            <a:endParaRPr lang="fr-FR"/>
          </a:p>
        </p:txBody>
      </p:sp>
      <p:sp>
        <p:nvSpPr>
          <p:cNvPr id="7" name="Titre 1"/>
          <p:cNvSpPr>
            <a:spLocks noGrp="1"/>
          </p:cNvSpPr>
          <p:nvPr>
            <p:ph type="title"/>
          </p:nvPr>
        </p:nvSpPr>
        <p:spPr>
          <a:xfrm>
            <a:off x="1647685" y="574811"/>
            <a:ext cx="9811045" cy="690426"/>
          </a:xfrm>
        </p:spPr>
        <p:txBody>
          <a:bodyPr>
            <a:normAutofit/>
          </a:bodyPr>
          <a:lstStyle>
            <a:lvl1pPr>
              <a:defRPr sz="3600"/>
            </a:lvl1pPr>
          </a:lstStyle>
          <a:p>
            <a:r>
              <a:rPr lang="fr-FR"/>
              <a:t>Modifiez le style du titre</a:t>
            </a:r>
            <a:endParaRPr lang="fr-FR" dirty="0"/>
          </a:p>
        </p:txBody>
      </p:sp>
      <p:sp>
        <p:nvSpPr>
          <p:cNvPr id="8" name="Sous-titre 2"/>
          <p:cNvSpPr>
            <a:spLocks noGrp="1"/>
          </p:cNvSpPr>
          <p:nvPr>
            <p:ph type="subTitle" idx="13" hasCustomPrompt="1"/>
          </p:nvPr>
        </p:nvSpPr>
        <p:spPr>
          <a:xfrm>
            <a:off x="1647686" y="282834"/>
            <a:ext cx="9811045" cy="291978"/>
          </a:xfrm>
        </p:spPr>
        <p:txBody>
          <a:bodyPr>
            <a:normAutofit/>
          </a:bodyPr>
          <a:lstStyle>
            <a:lvl1pPr marL="0" indent="0" algn="l">
              <a:buNone/>
              <a:defRPr sz="1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a:t>
            </a:r>
            <a:r>
              <a:rPr lang="fr-FR" dirty="0" err="1"/>
              <a:t>sur-titres</a:t>
            </a:r>
            <a:r>
              <a:rPr lang="fr-FR" dirty="0"/>
              <a:t> du masque</a:t>
            </a:r>
          </a:p>
        </p:txBody>
      </p:sp>
    </p:spTree>
    <p:extLst>
      <p:ext uri="{BB962C8B-B14F-4D97-AF65-F5344CB8AC3E}">
        <p14:creationId xmlns:p14="http://schemas.microsoft.com/office/powerpoint/2010/main" val="145499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e">
    <p:spTree>
      <p:nvGrpSpPr>
        <p:cNvPr id="1" name=""/>
        <p:cNvGrpSpPr/>
        <p:nvPr/>
      </p:nvGrpSpPr>
      <p:grpSpPr>
        <a:xfrm>
          <a:off x="0" y="0"/>
          <a:ext cx="0" cy="0"/>
          <a:chOff x="0" y="0"/>
          <a:chExt cx="0" cy="0"/>
        </a:xfrm>
      </p:grpSpPr>
      <p:sp>
        <p:nvSpPr>
          <p:cNvPr id="14" name="Rectangle 13"/>
          <p:cNvSpPr/>
          <p:nvPr userDrawn="1"/>
        </p:nvSpPr>
        <p:spPr>
          <a:xfrm>
            <a:off x="0" y="0"/>
            <a:ext cx="12192000" cy="6856939"/>
          </a:xfrm>
          <a:prstGeom prst="rect">
            <a:avLst/>
          </a:prstGeom>
          <a:solidFill>
            <a:srgbClr val="2E2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EA94C4D-E55D-3047-B08E-270F8E868D4A}"/>
              </a:ext>
            </a:extLst>
          </p:cNvPr>
          <p:cNvSpPr/>
          <p:nvPr userDrawn="1"/>
        </p:nvSpPr>
        <p:spPr>
          <a:xfrm>
            <a:off x="2342653" y="5397116"/>
            <a:ext cx="6643704" cy="984885"/>
          </a:xfrm>
          <a:prstGeom prst="rect">
            <a:avLst/>
          </a:prstGeom>
        </p:spPr>
        <p:txBody>
          <a:bodyPr wrap="square">
            <a:spAutoFit/>
          </a:bodyPr>
          <a:lstStyle/>
          <a:p>
            <a:pPr>
              <a:lnSpc>
                <a:spcPct val="150000"/>
              </a:lnSpc>
            </a:pPr>
            <a:r>
              <a:rPr lang="fr-FR" sz="2000" dirty="0">
                <a:solidFill>
                  <a:srgbClr val="FFFFFF"/>
                </a:solidFill>
                <a:latin typeface="Montserrat" pitchFamily="2" charset="77"/>
              </a:rPr>
              <a:t>Ecole d’ingénieurs depuis 1900</a:t>
            </a:r>
            <a:endParaRPr lang="fr-FR" sz="2000" dirty="0">
              <a:solidFill>
                <a:srgbClr val="FFFFFF"/>
              </a:solidFill>
              <a:latin typeface="Montserrat" pitchFamily="2" charset="77"/>
              <a:ea typeface="Segoe UI Symbol" panose="020B0502040204020203" pitchFamily="34" charset="0"/>
            </a:endParaRPr>
          </a:p>
          <a:p>
            <a:r>
              <a:rPr lang="fr-FR" sz="1400" dirty="0">
                <a:solidFill>
                  <a:srgbClr val="90B2BA"/>
                </a:solidFill>
                <a:latin typeface="Segoe UI Symbol" panose="020B0502040204020203" pitchFamily="34" charset="0"/>
                <a:ea typeface="Segoe UI Symbol" panose="020B0502040204020203" pitchFamily="34" charset="0"/>
              </a:rPr>
              <a:t>40, montée Saint-Barthélemy - 69321 LYON cedex 05</a:t>
            </a:r>
            <a:br>
              <a:rPr lang="fr-FR" sz="1400" dirty="0">
                <a:solidFill>
                  <a:srgbClr val="90B2BA"/>
                </a:solidFill>
                <a:latin typeface="Segoe UI Symbol" panose="020B0502040204020203" pitchFamily="34" charset="0"/>
                <a:ea typeface="Segoe UI Symbol" panose="020B0502040204020203" pitchFamily="34" charset="0"/>
              </a:rPr>
            </a:br>
            <a:r>
              <a:rPr lang="fr-FR" sz="1400" dirty="0">
                <a:solidFill>
                  <a:srgbClr val="90B2BA"/>
                </a:solidFill>
                <a:latin typeface="Segoe UI Symbol" panose="020B0502040204020203" pitchFamily="34" charset="0"/>
                <a:ea typeface="Segoe UI Symbol" panose="020B0502040204020203" pitchFamily="34" charset="0"/>
              </a:rPr>
              <a:t>Tél. : 04 72 77 06 00 </a:t>
            </a:r>
            <a:r>
              <a:rPr lang="fr-FR" sz="1400" dirty="0">
                <a:solidFill>
                  <a:srgbClr val="FFFFFF"/>
                </a:solidFill>
                <a:latin typeface="Segoe UI Symbol" panose="020B0502040204020203" pitchFamily="34" charset="0"/>
                <a:ea typeface="Segoe UI Symbol" panose="020B0502040204020203" pitchFamily="34" charset="0"/>
              </a:rPr>
              <a:t>- </a:t>
            </a:r>
            <a:r>
              <a:rPr lang="fr-FR" sz="1400" dirty="0">
                <a:solidFill>
                  <a:srgbClr val="FFFFFF"/>
                </a:solidFill>
                <a:latin typeface="Segoe UI Symbol" panose="020B0502040204020203" pitchFamily="34" charset="0"/>
                <a:ea typeface="Segoe UI Symbol" panose="020B0502040204020203" pitchFamily="34" charset="0"/>
                <a:hlinkClick r:id="rId2">
                  <a:extLst>
                    <a:ext uri="{A12FA001-AC4F-418D-AE19-62706E023703}">
                      <ahyp:hlinkClr xmlns:ahyp="http://schemas.microsoft.com/office/drawing/2018/hyperlinkcolor" val="tx"/>
                    </a:ext>
                  </a:extLst>
                </a:hlinkClick>
              </a:rPr>
              <a:t>info@ecam.fr</a:t>
            </a:r>
            <a:endParaRPr lang="fr-FR" sz="1400" dirty="0">
              <a:solidFill>
                <a:srgbClr val="FFFFFF"/>
              </a:solidFill>
              <a:latin typeface="Segoe UI Symbol" panose="020B0502040204020203" pitchFamily="34" charset="0"/>
              <a:ea typeface="Segoe UI Symbol" panose="020B0502040204020203" pitchFamily="34" charset="0"/>
            </a:endParaRPr>
          </a:p>
        </p:txBody>
      </p:sp>
      <p:sp>
        <p:nvSpPr>
          <p:cNvPr id="9" name="Titre 3">
            <a:extLst>
              <a:ext uri="{FF2B5EF4-FFF2-40B4-BE49-F238E27FC236}">
                <a16:creationId xmlns:a16="http://schemas.microsoft.com/office/drawing/2014/main" id="{8C394A09-1B2B-C940-9ABE-CE8A10CB39E2}"/>
              </a:ext>
            </a:extLst>
          </p:cNvPr>
          <p:cNvSpPr txBox="1">
            <a:spLocks/>
          </p:cNvSpPr>
          <p:nvPr userDrawn="1"/>
        </p:nvSpPr>
        <p:spPr>
          <a:xfrm>
            <a:off x="2342653" y="1715699"/>
            <a:ext cx="7506694" cy="18466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rgbClr val="2E247A"/>
                </a:solidFill>
                <a:latin typeface="Montserrat" pitchFamily="2" charset="77"/>
                <a:ea typeface="+mj-ea"/>
                <a:cs typeface="+mj-cs"/>
              </a:defRPr>
            </a:lvl1pPr>
          </a:lstStyle>
          <a:p>
            <a:pPr algn="ctr"/>
            <a:r>
              <a:rPr lang="fr-FR" sz="4000" dirty="0">
                <a:solidFill>
                  <a:schemeClr val="bg1"/>
                </a:solidFill>
              </a:rPr>
              <a:t>Merci </a:t>
            </a:r>
            <a:br>
              <a:rPr lang="fr-FR" sz="4000" dirty="0">
                <a:solidFill>
                  <a:schemeClr val="bg1"/>
                </a:solidFill>
              </a:rPr>
            </a:br>
            <a:r>
              <a:rPr lang="fr-FR" sz="4000" dirty="0">
                <a:solidFill>
                  <a:schemeClr val="bg1"/>
                </a:solidFill>
              </a:rPr>
              <a:t>de votre attention</a:t>
            </a:r>
          </a:p>
        </p:txBody>
      </p:sp>
      <p:pic>
        <p:nvPicPr>
          <p:cNvPr id="10" name="Image 9">
            <a:extLst>
              <a:ext uri="{FF2B5EF4-FFF2-40B4-BE49-F238E27FC236}">
                <a16:creationId xmlns:a16="http://schemas.microsoft.com/office/drawing/2014/main" id="{778E504B-6276-FC4C-A800-D06AE879FEE9}"/>
              </a:ext>
            </a:extLst>
          </p:cNvPr>
          <p:cNvPicPr>
            <a:picLocks noChangeAspect="1"/>
          </p:cNvPicPr>
          <p:nvPr userDrawn="1"/>
        </p:nvPicPr>
        <p:blipFill>
          <a:blip r:embed="rId3"/>
          <a:stretch>
            <a:fillRect/>
          </a:stretch>
        </p:blipFill>
        <p:spPr>
          <a:xfrm>
            <a:off x="916031" y="5397116"/>
            <a:ext cx="1262188" cy="1138774"/>
          </a:xfrm>
          <a:prstGeom prst="rect">
            <a:avLst/>
          </a:prstGeom>
        </p:spPr>
      </p:pic>
      <p:pic>
        <p:nvPicPr>
          <p:cNvPr id="11" name="Image 10">
            <a:extLst>
              <a:ext uri="{FF2B5EF4-FFF2-40B4-BE49-F238E27FC236}">
                <a16:creationId xmlns:a16="http://schemas.microsoft.com/office/drawing/2014/main" id="{8CA34B2A-3A98-054E-8C57-E5EB27C6F38D}"/>
              </a:ext>
            </a:extLst>
          </p:cNvPr>
          <p:cNvPicPr>
            <a:picLocks noChangeAspect="1"/>
          </p:cNvPicPr>
          <p:nvPr userDrawn="1"/>
        </p:nvPicPr>
        <p:blipFill>
          <a:blip r:embed="rId4"/>
          <a:stretch>
            <a:fillRect/>
          </a:stretch>
        </p:blipFill>
        <p:spPr>
          <a:xfrm>
            <a:off x="5810250" y="4168587"/>
            <a:ext cx="571500" cy="622300"/>
          </a:xfrm>
          <a:prstGeom prst="rect">
            <a:avLst/>
          </a:prstGeom>
        </p:spPr>
      </p:pic>
      <p:sp>
        <p:nvSpPr>
          <p:cNvPr id="12" name="Rectangle 11">
            <a:extLst>
              <a:ext uri="{FF2B5EF4-FFF2-40B4-BE49-F238E27FC236}">
                <a16:creationId xmlns:a16="http://schemas.microsoft.com/office/drawing/2014/main" id="{B21235D4-63CC-8447-94AC-9A2F9254A7BD}"/>
              </a:ext>
            </a:extLst>
          </p:cNvPr>
          <p:cNvSpPr/>
          <p:nvPr userDrawn="1"/>
        </p:nvSpPr>
        <p:spPr>
          <a:xfrm>
            <a:off x="9205870" y="6466962"/>
            <a:ext cx="2070100" cy="391038"/>
          </a:xfrm>
          <a:prstGeom prst="rect">
            <a:avLst/>
          </a:prstGeom>
          <a:solidFill>
            <a:srgbClr val="AEC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2E247A"/>
                </a:solidFill>
                <a:latin typeface="Montserrat" pitchFamily="2" charset="77"/>
              </a:rPr>
              <a:t>ecam.fr</a:t>
            </a:r>
            <a:endParaRPr lang="fr-FR" b="1" dirty="0">
              <a:solidFill>
                <a:srgbClr val="2E247A"/>
              </a:solidFill>
              <a:latin typeface="Montserrat" pitchFamily="2" charset="77"/>
            </a:endParaRPr>
          </a:p>
        </p:txBody>
      </p:sp>
      <p:pic>
        <p:nvPicPr>
          <p:cNvPr id="13" name="Image 12">
            <a:extLst>
              <a:ext uri="{FF2B5EF4-FFF2-40B4-BE49-F238E27FC236}">
                <a16:creationId xmlns:a16="http://schemas.microsoft.com/office/drawing/2014/main" id="{5C5A6841-262F-474A-B958-56F97DFC2BAF}"/>
              </a:ext>
            </a:extLst>
          </p:cNvPr>
          <p:cNvPicPr>
            <a:picLocks noChangeAspect="1"/>
          </p:cNvPicPr>
          <p:nvPr userDrawn="1"/>
        </p:nvPicPr>
        <p:blipFill>
          <a:blip r:embed="rId5"/>
          <a:stretch>
            <a:fillRect/>
          </a:stretch>
        </p:blipFill>
        <p:spPr>
          <a:xfrm>
            <a:off x="9205869" y="5858553"/>
            <a:ext cx="2070100" cy="215900"/>
          </a:xfrm>
          <a:prstGeom prst="rect">
            <a:avLst/>
          </a:prstGeom>
        </p:spPr>
      </p:pic>
      <p:cxnSp>
        <p:nvCxnSpPr>
          <p:cNvPr id="15" name="Connecteur droit 14">
            <a:extLst>
              <a:ext uri="{FF2B5EF4-FFF2-40B4-BE49-F238E27FC236}">
                <a16:creationId xmlns:a16="http://schemas.microsoft.com/office/drawing/2014/main" id="{E09B706A-2DB9-3C4E-B930-D1D907057C45}"/>
              </a:ext>
            </a:extLst>
          </p:cNvPr>
          <p:cNvCxnSpPr/>
          <p:nvPr userDrawn="1"/>
        </p:nvCxnSpPr>
        <p:spPr>
          <a:xfrm>
            <a:off x="0" y="5397116"/>
            <a:ext cx="123508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69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D9AFFE-9119-0A48-AEBC-A48AE400D00A}"/>
              </a:ext>
            </a:extLst>
          </p:cNvPr>
          <p:cNvSpPr/>
          <p:nvPr userDrawn="1"/>
        </p:nvSpPr>
        <p:spPr>
          <a:xfrm>
            <a:off x="1797705" y="6485467"/>
            <a:ext cx="10394295" cy="372533"/>
          </a:xfrm>
          <a:prstGeom prst="rect">
            <a:avLst/>
          </a:prstGeom>
          <a:solidFill>
            <a:srgbClr val="2E2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1647686" y="276225"/>
            <a:ext cx="9811045"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567266" y="1839383"/>
            <a:ext cx="10891465" cy="4351338"/>
          </a:xfrm>
          <a:prstGeom prst="rect">
            <a:avLst/>
          </a:prstGeom>
        </p:spPr>
        <p:txBody>
          <a:bodyPr vert="horz" lIns="91440" tIns="45720" rIns="91440" bIns="45720" rtlCol="0">
            <a:normAutofit/>
          </a:bodyPr>
          <a:lstStyle/>
          <a:p>
            <a:pPr lvl="0"/>
            <a:r>
              <a:rPr lang="fr-FR" dirty="0"/>
              <a:t> Modifier les styles du texte du masque</a:t>
            </a:r>
          </a:p>
          <a:p>
            <a:pPr lvl="1"/>
            <a:r>
              <a:rPr lang="fr-FR" dirty="0"/>
              <a:t>Deuxième niveau</a:t>
            </a:r>
          </a:p>
          <a:p>
            <a:pPr lvl="2"/>
            <a:r>
              <a:rPr lang="fr-FR" dirty="0"/>
              <a:t>Troisième niveau</a:t>
            </a:r>
          </a:p>
          <a:p>
            <a:pPr lvl="3"/>
            <a:r>
              <a:rPr lang="fr-FR" dirty="0"/>
              <a:t>Quatrième niveau</a:t>
            </a:r>
          </a:p>
        </p:txBody>
      </p:sp>
      <p:pic>
        <p:nvPicPr>
          <p:cNvPr id="7" name="Image 6">
            <a:extLst>
              <a:ext uri="{FF2B5EF4-FFF2-40B4-BE49-F238E27FC236}">
                <a16:creationId xmlns:a16="http://schemas.microsoft.com/office/drawing/2014/main" id="{9E366619-980E-6148-A7EC-F546D78B8407}"/>
              </a:ext>
            </a:extLst>
          </p:cNvPr>
          <p:cNvPicPr>
            <a:picLocks noChangeAspect="1"/>
          </p:cNvPicPr>
          <p:nvPr userDrawn="1"/>
        </p:nvPicPr>
        <p:blipFill>
          <a:blip r:embed="rId22"/>
          <a:stretch>
            <a:fillRect/>
          </a:stretch>
        </p:blipFill>
        <p:spPr>
          <a:xfrm>
            <a:off x="339231" y="276225"/>
            <a:ext cx="1203524" cy="1085846"/>
          </a:xfrm>
          <a:prstGeom prst="rect">
            <a:avLst/>
          </a:prstGeom>
        </p:spPr>
      </p:pic>
      <p:sp>
        <p:nvSpPr>
          <p:cNvPr id="16" name="Rectangle 15">
            <a:extLst>
              <a:ext uri="{FF2B5EF4-FFF2-40B4-BE49-F238E27FC236}">
                <a16:creationId xmlns:a16="http://schemas.microsoft.com/office/drawing/2014/main" id="{1E3AD73D-1C74-B548-BED8-05AA6633D8A8}"/>
              </a:ext>
            </a:extLst>
          </p:cNvPr>
          <p:cNvSpPr/>
          <p:nvPr userDrawn="1"/>
        </p:nvSpPr>
        <p:spPr>
          <a:xfrm>
            <a:off x="0" y="6485468"/>
            <a:ext cx="1797705" cy="372532"/>
          </a:xfrm>
          <a:prstGeom prst="rect">
            <a:avLst/>
          </a:prstGeom>
          <a:solidFill>
            <a:srgbClr val="A2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E247A"/>
                </a:solidFill>
                <a:latin typeface="Montserrat" pitchFamily="2" charset="77"/>
              </a:rPr>
              <a:t>  ecam.fr</a:t>
            </a:r>
          </a:p>
        </p:txBody>
      </p:sp>
      <p:sp>
        <p:nvSpPr>
          <p:cNvPr id="6" name="Espace réservé du numéro de diapositive 5"/>
          <p:cNvSpPr>
            <a:spLocks noGrp="1"/>
          </p:cNvSpPr>
          <p:nvPr>
            <p:ph type="sldNum" sz="quarter" idx="4"/>
          </p:nvPr>
        </p:nvSpPr>
        <p:spPr>
          <a:xfrm>
            <a:off x="8796863" y="6491814"/>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5C280DF-59BA-4989-BCDA-CC7B2C61A105}" type="slidenum">
              <a:rPr lang="fr-FR" smtClean="0"/>
              <a:pPr/>
              <a:t>‹N°›</a:t>
            </a:fld>
            <a:endParaRPr lang="fr-FR" dirty="0"/>
          </a:p>
        </p:txBody>
      </p:sp>
      <p:sp>
        <p:nvSpPr>
          <p:cNvPr id="5" name="Espace réservé du pied de page 4"/>
          <p:cNvSpPr>
            <a:spLocks noGrp="1"/>
          </p:cNvSpPr>
          <p:nvPr>
            <p:ph type="ftr" sz="quarter" idx="3"/>
          </p:nvPr>
        </p:nvSpPr>
        <p:spPr>
          <a:xfrm>
            <a:off x="4038600" y="6491814"/>
            <a:ext cx="4114800" cy="365125"/>
          </a:xfrm>
          <a:prstGeom prst="rect">
            <a:avLst/>
          </a:prstGeom>
        </p:spPr>
        <p:txBody>
          <a:bodyPr vert="horz" lIns="91440" tIns="45720" rIns="91440" bIns="45720" rtlCol="0" anchor="ctr"/>
          <a:lstStyle>
            <a:lvl1pPr algn="ctr">
              <a:defRPr sz="1200">
                <a:solidFill>
                  <a:srgbClr val="A2BFC6"/>
                </a:solidFill>
                <a:latin typeface="Arial" panose="020B0604020202020204" pitchFamily="34" charset="0"/>
                <a:cs typeface="Arial" panose="020B0604020202020204" pitchFamily="34" charset="0"/>
              </a:defRPr>
            </a:lvl1pPr>
          </a:lstStyle>
          <a:p>
            <a:r>
              <a:rPr lang="fr-FR" dirty="0"/>
              <a:t>25/03/2021</a:t>
            </a:r>
          </a:p>
        </p:txBody>
      </p:sp>
    </p:spTree>
    <p:extLst>
      <p:ext uri="{BB962C8B-B14F-4D97-AF65-F5344CB8AC3E}">
        <p14:creationId xmlns:p14="http://schemas.microsoft.com/office/powerpoint/2010/main" val="11464613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61" r:id="rId10"/>
    <p:sldLayoutId id="2147483657" r:id="rId11"/>
    <p:sldLayoutId id="2147483658" r:id="rId12"/>
    <p:sldLayoutId id="2147483659" r:id="rId13"/>
    <p:sldLayoutId id="2147483663" r:id="rId14"/>
    <p:sldLayoutId id="2147483664" r:id="rId15"/>
    <p:sldLayoutId id="2147483666" r:id="rId16"/>
    <p:sldLayoutId id="2147483667" r:id="rId17"/>
    <p:sldLayoutId id="2147483668" r:id="rId18"/>
    <p:sldLayoutId id="2147483669" r:id="rId19"/>
    <p:sldLayoutId id="2147483670" r:id="rId20"/>
  </p:sldLayoutIdLst>
  <p:hf hdr="0" dt="0"/>
  <p:txStyles>
    <p:titleStyle>
      <a:lvl1pPr marL="0" algn="l" defTabSz="914400" rtl="0" eaLnBrk="1" latinLnBrk="0" hangingPunct="1">
        <a:lnSpc>
          <a:spcPct val="90000"/>
        </a:lnSpc>
        <a:spcBef>
          <a:spcPct val="0"/>
        </a:spcBef>
        <a:buNone/>
        <a:defRPr lang="fr-FR" sz="3600" kern="1200" dirty="0">
          <a:solidFill>
            <a:srgbClr val="2E247A"/>
          </a:solidFill>
          <a:latin typeface="Arial" panose="020B0604020202020204" pitchFamily="34" charset="0"/>
          <a:ea typeface="+mj-ea"/>
          <a:cs typeface="Arial" panose="020B0604020202020204" pitchFamily="34" charset="0"/>
        </a:defRPr>
      </a:lvl1pPr>
    </p:titleStyle>
    <p:bodyStyle>
      <a:lvl1pPr marL="439738" indent="-273050" algn="l" defTabSz="914400" rtl="0" eaLnBrk="1" latinLnBrk="0" hangingPunct="1">
        <a:lnSpc>
          <a:spcPct val="90000"/>
        </a:lnSpc>
        <a:spcBef>
          <a:spcPct val="0"/>
        </a:spcBef>
        <a:buClr>
          <a:srgbClr val="20015F"/>
        </a:buClr>
        <a:buSzPct val="70000"/>
        <a:buFont typeface="Wingdings 2" panose="05020102010507070707" pitchFamily="18" charset="2"/>
        <a:buChar char="¢"/>
        <a:defRPr lang="fr-FR" sz="2800" kern="1200" dirty="0" smtClean="0">
          <a:solidFill>
            <a:srgbClr val="2E247A"/>
          </a:solidFill>
          <a:latin typeface="Arial" panose="020B0604020202020204" pitchFamily="34" charset="0"/>
          <a:ea typeface="+mj-ea"/>
          <a:cs typeface="Arial" panose="020B0604020202020204" pitchFamily="34" charset="0"/>
        </a:defRPr>
      </a:lvl1pPr>
      <a:lvl2pPr marL="896938" indent="-228600" algn="l" defTabSz="914400" rtl="0" eaLnBrk="1" latinLnBrk="0" hangingPunct="1">
        <a:lnSpc>
          <a:spcPct val="90000"/>
        </a:lnSpc>
        <a:spcBef>
          <a:spcPts val="500"/>
        </a:spcBef>
        <a:buClr>
          <a:srgbClr val="A2BFC6"/>
        </a:buClr>
        <a:buFont typeface="Arial" panose="020B0604020202020204" pitchFamily="34" charset="0"/>
        <a:buChar char="•"/>
        <a:tabLst>
          <a:tab pos="982663" algn="l"/>
        </a:tabLst>
        <a:defRPr sz="2200" kern="1200">
          <a:solidFill>
            <a:schemeClr val="bg2">
              <a:lumMod val="50000"/>
            </a:schemeClr>
          </a:solidFill>
          <a:latin typeface="Arial" panose="020B0604020202020204" pitchFamily="34" charset="0"/>
          <a:ea typeface="+mn-ea"/>
          <a:cs typeface="Arial" panose="020B0604020202020204" pitchFamily="34" charset="0"/>
        </a:defRPr>
      </a:lvl2pPr>
      <a:lvl3pPr marL="1439863" indent="-228600" algn="l" defTabSz="914400" rtl="0" eaLnBrk="1" latinLnBrk="0" hangingPunct="1">
        <a:lnSpc>
          <a:spcPct val="90000"/>
        </a:lnSpc>
        <a:spcBef>
          <a:spcPts val="500"/>
        </a:spcBef>
        <a:buFont typeface="Arial" panose="020B0604020202020204" pitchFamily="34" charset="0"/>
        <a:buChar char="•"/>
        <a:tabLst>
          <a:tab pos="1524000" algn="l"/>
        </a:tabLst>
        <a:defRPr sz="2000" kern="1200">
          <a:solidFill>
            <a:srgbClr val="2E247A"/>
          </a:solidFill>
          <a:latin typeface="Arial" panose="020B0604020202020204" pitchFamily="34" charset="0"/>
          <a:ea typeface="+mn-ea"/>
          <a:cs typeface="Arial" panose="020B0604020202020204" pitchFamily="34" charset="0"/>
        </a:defRPr>
      </a:lvl3pPr>
      <a:lvl4pPr marL="1981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relances-taxe.ecam.fr/"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Taxe apprentissage 2023</a:t>
            </a:r>
          </a:p>
        </p:txBody>
      </p:sp>
      <p:sp>
        <p:nvSpPr>
          <p:cNvPr id="3" name="Sous-titre 2"/>
          <p:cNvSpPr>
            <a:spLocks noGrp="1"/>
          </p:cNvSpPr>
          <p:nvPr>
            <p:ph type="subTitle" idx="1"/>
          </p:nvPr>
        </p:nvSpPr>
        <p:spPr/>
        <p:txBody>
          <a:bodyPr>
            <a:normAutofit lnSpcReduction="10000"/>
          </a:bodyPr>
          <a:lstStyle/>
          <a:p>
            <a:r>
              <a:rPr lang="fr-FR" dirty="0"/>
              <a:t>Campagne des ingénieurs ECAM </a:t>
            </a:r>
          </a:p>
        </p:txBody>
      </p:sp>
      <p:sp>
        <p:nvSpPr>
          <p:cNvPr id="4" name="Espace réservé du texte 3"/>
          <p:cNvSpPr>
            <a:spLocks noGrp="1"/>
          </p:cNvSpPr>
          <p:nvPr>
            <p:ph type="body" sz="quarter" idx="10"/>
          </p:nvPr>
        </p:nvSpPr>
        <p:spPr/>
        <p:txBody>
          <a:bodyPr/>
          <a:lstStyle/>
          <a:p>
            <a:r>
              <a:rPr lang="fr-FR" dirty="0"/>
              <a:t>François-Régis Prince</a:t>
            </a:r>
          </a:p>
        </p:txBody>
      </p:sp>
      <p:sp>
        <p:nvSpPr>
          <p:cNvPr id="6" name="Espace réservé du texte 5"/>
          <p:cNvSpPr>
            <a:spLocks noGrp="1"/>
          </p:cNvSpPr>
          <p:nvPr>
            <p:ph type="body" sz="quarter" idx="12"/>
          </p:nvPr>
        </p:nvSpPr>
        <p:spPr/>
        <p:txBody>
          <a:bodyPr/>
          <a:lstStyle/>
          <a:p>
            <a:r>
              <a:rPr lang="fr-FR" dirty="0"/>
              <a:t>Taxe apprentissage</a:t>
            </a:r>
          </a:p>
        </p:txBody>
      </p:sp>
      <p:sp>
        <p:nvSpPr>
          <p:cNvPr id="7" name="Espace réservé du texte 6"/>
          <p:cNvSpPr>
            <a:spLocks noGrp="1"/>
          </p:cNvSpPr>
          <p:nvPr>
            <p:ph type="body" sz="quarter" idx="13"/>
          </p:nvPr>
        </p:nvSpPr>
        <p:spPr/>
        <p:txBody>
          <a:bodyPr/>
          <a:lstStyle/>
          <a:p>
            <a:r>
              <a:rPr lang="fr-FR" dirty="0"/>
              <a:t>V2</a:t>
            </a:r>
          </a:p>
        </p:txBody>
      </p:sp>
      <p:sp>
        <p:nvSpPr>
          <p:cNvPr id="8" name="Espace réservé du texte 7"/>
          <p:cNvSpPr>
            <a:spLocks noGrp="1"/>
          </p:cNvSpPr>
          <p:nvPr>
            <p:ph type="body" sz="quarter" idx="14"/>
          </p:nvPr>
        </p:nvSpPr>
        <p:spPr/>
        <p:txBody>
          <a:bodyPr/>
          <a:lstStyle/>
          <a:p>
            <a:r>
              <a:rPr lang="fr-FR" dirty="0"/>
              <a:t>24/03/2023</a:t>
            </a:r>
          </a:p>
        </p:txBody>
      </p:sp>
    </p:spTree>
    <p:extLst>
      <p:ext uri="{BB962C8B-B14F-4D97-AF65-F5344CB8AC3E}">
        <p14:creationId xmlns:p14="http://schemas.microsoft.com/office/powerpoint/2010/main" val="40254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3E6039-4F60-EA4A-623A-0E9B8C4A64BF}"/>
              </a:ext>
            </a:extLst>
          </p:cNvPr>
          <p:cNvSpPr>
            <a:spLocks noGrp="1"/>
          </p:cNvSpPr>
          <p:nvPr>
            <p:ph type="title"/>
          </p:nvPr>
        </p:nvSpPr>
        <p:spPr/>
        <p:txBody>
          <a:bodyPr/>
          <a:lstStyle/>
          <a:p>
            <a:r>
              <a:rPr lang="fr-FR" dirty="0"/>
              <a:t>Présentation institutionnelle </a:t>
            </a:r>
            <a:r>
              <a:rPr lang="fr-FR" dirty="0" err="1"/>
              <a:t>SoltéA</a:t>
            </a:r>
            <a:r>
              <a:rPr lang="fr-FR" dirty="0"/>
              <a:t> (3/3)</a:t>
            </a:r>
          </a:p>
        </p:txBody>
      </p:sp>
      <p:sp>
        <p:nvSpPr>
          <p:cNvPr id="3" name="Espace réservé du pied de page 2">
            <a:extLst>
              <a:ext uri="{FF2B5EF4-FFF2-40B4-BE49-F238E27FC236}">
                <a16:creationId xmlns:a16="http://schemas.microsoft.com/office/drawing/2014/main" id="{54112E97-671B-4E16-12B5-30748613FF84}"/>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919B7622-A3B3-BB42-6F71-6DB16F391D01}"/>
              </a:ext>
            </a:extLst>
          </p:cNvPr>
          <p:cNvSpPr>
            <a:spLocks noGrp="1"/>
          </p:cNvSpPr>
          <p:nvPr>
            <p:ph type="sldNum" sz="quarter" idx="12"/>
          </p:nvPr>
        </p:nvSpPr>
        <p:spPr/>
        <p:txBody>
          <a:bodyPr/>
          <a:lstStyle/>
          <a:p>
            <a:fld id="{B5C280DF-59BA-4989-BCDA-CC7B2C61A105}" type="slidenum">
              <a:rPr lang="fr-FR" smtClean="0"/>
              <a:t>10</a:t>
            </a:fld>
            <a:endParaRPr lang="fr-FR"/>
          </a:p>
        </p:txBody>
      </p:sp>
      <p:pic>
        <p:nvPicPr>
          <p:cNvPr id="6" name="Image 5">
            <a:extLst>
              <a:ext uri="{FF2B5EF4-FFF2-40B4-BE49-F238E27FC236}">
                <a16:creationId xmlns:a16="http://schemas.microsoft.com/office/drawing/2014/main" id="{2C793A4B-66A6-101A-EB00-EDC5D1518249}"/>
              </a:ext>
            </a:extLst>
          </p:cNvPr>
          <p:cNvPicPr>
            <a:picLocks noChangeAspect="1"/>
          </p:cNvPicPr>
          <p:nvPr/>
        </p:nvPicPr>
        <p:blipFill rotWithShape="1">
          <a:blip r:embed="rId2"/>
          <a:srcRect l="24022" t="19049" r="24891" b="2863"/>
          <a:stretch/>
        </p:blipFill>
        <p:spPr>
          <a:xfrm>
            <a:off x="1790700" y="1194325"/>
            <a:ext cx="9009822" cy="5182084"/>
          </a:xfrm>
          <a:prstGeom prst="rect">
            <a:avLst/>
          </a:prstGeom>
        </p:spPr>
      </p:pic>
    </p:spTree>
    <p:extLst>
      <p:ext uri="{BB962C8B-B14F-4D97-AF65-F5344CB8AC3E}">
        <p14:creationId xmlns:p14="http://schemas.microsoft.com/office/powerpoint/2010/main" val="8981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ABDC-861D-4E4B-41E5-844A18ACEC5C}"/>
              </a:ext>
            </a:extLst>
          </p:cNvPr>
          <p:cNvSpPr>
            <a:spLocks noGrp="1"/>
          </p:cNvSpPr>
          <p:nvPr>
            <p:ph type="title"/>
          </p:nvPr>
        </p:nvSpPr>
        <p:spPr/>
        <p:txBody>
          <a:bodyPr/>
          <a:lstStyle/>
          <a:p>
            <a:r>
              <a:rPr lang="fr-FR" dirty="0"/>
              <a:t>Nouvelles dispositions vs anciennes</a:t>
            </a:r>
          </a:p>
        </p:txBody>
      </p:sp>
      <p:sp>
        <p:nvSpPr>
          <p:cNvPr id="3" name="Espace réservé du pied de page 2">
            <a:extLst>
              <a:ext uri="{FF2B5EF4-FFF2-40B4-BE49-F238E27FC236}">
                <a16:creationId xmlns:a16="http://schemas.microsoft.com/office/drawing/2014/main" id="{46CB5272-1613-0499-B650-AB8E6DA21668}"/>
              </a:ext>
            </a:extLst>
          </p:cNvPr>
          <p:cNvSpPr>
            <a:spLocks noGrp="1"/>
          </p:cNvSpPr>
          <p:nvPr>
            <p:ph type="ftr" sz="quarter" idx="10"/>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9CE7A8F6-BBDD-2F91-BDAC-008254592433}"/>
              </a:ext>
            </a:extLst>
          </p:cNvPr>
          <p:cNvSpPr>
            <a:spLocks noGrp="1"/>
          </p:cNvSpPr>
          <p:nvPr>
            <p:ph type="sldNum" sz="quarter" idx="12"/>
          </p:nvPr>
        </p:nvSpPr>
        <p:spPr/>
        <p:txBody>
          <a:bodyPr/>
          <a:lstStyle/>
          <a:p>
            <a:fld id="{7A2E82A4-57CE-4AFF-9480-D98609E527FB}" type="slidenum">
              <a:rPr lang="fr-FR" smtClean="0"/>
              <a:pPr/>
              <a:t>11</a:t>
            </a:fld>
            <a:endParaRPr lang="fr-FR"/>
          </a:p>
        </p:txBody>
      </p:sp>
      <p:graphicFrame>
        <p:nvGraphicFramePr>
          <p:cNvPr id="6" name="Tableau 6">
            <a:extLst>
              <a:ext uri="{FF2B5EF4-FFF2-40B4-BE49-F238E27FC236}">
                <a16:creationId xmlns:a16="http://schemas.microsoft.com/office/drawing/2014/main" id="{86BA4F5A-A0C3-5FF1-ECA6-941E8071FE0D}"/>
              </a:ext>
            </a:extLst>
          </p:cNvPr>
          <p:cNvGraphicFramePr>
            <a:graphicFrameLocks noGrp="1"/>
          </p:cNvGraphicFramePr>
          <p:nvPr>
            <p:extLst>
              <p:ext uri="{D42A27DB-BD31-4B8C-83A1-F6EECF244321}">
                <p14:modId xmlns:p14="http://schemas.microsoft.com/office/powerpoint/2010/main" val="179342381"/>
              </p:ext>
            </p:extLst>
          </p:nvPr>
        </p:nvGraphicFramePr>
        <p:xfrm>
          <a:off x="814622" y="1323494"/>
          <a:ext cx="11125587" cy="4982086"/>
        </p:xfrm>
        <a:graphic>
          <a:graphicData uri="http://schemas.openxmlformats.org/drawingml/2006/table">
            <a:tbl>
              <a:tblPr firstRow="1" bandRow="1">
                <a:tableStyleId>{5C22544A-7EE6-4342-B048-85BDC9FD1C3A}</a:tableStyleId>
              </a:tblPr>
              <a:tblGrid>
                <a:gridCol w="3207554">
                  <a:extLst>
                    <a:ext uri="{9D8B030D-6E8A-4147-A177-3AD203B41FA5}">
                      <a16:colId xmlns:a16="http://schemas.microsoft.com/office/drawing/2014/main" val="1676680043"/>
                    </a:ext>
                  </a:extLst>
                </a:gridCol>
                <a:gridCol w="3725325">
                  <a:extLst>
                    <a:ext uri="{9D8B030D-6E8A-4147-A177-3AD203B41FA5}">
                      <a16:colId xmlns:a16="http://schemas.microsoft.com/office/drawing/2014/main" val="2198764100"/>
                    </a:ext>
                  </a:extLst>
                </a:gridCol>
                <a:gridCol w="4192708">
                  <a:extLst>
                    <a:ext uri="{9D8B030D-6E8A-4147-A177-3AD203B41FA5}">
                      <a16:colId xmlns:a16="http://schemas.microsoft.com/office/drawing/2014/main" val="3363397127"/>
                    </a:ext>
                  </a:extLst>
                </a:gridCol>
              </a:tblGrid>
              <a:tr h="579134">
                <a:tc>
                  <a:txBody>
                    <a:bodyPr/>
                    <a:lstStyle/>
                    <a:p>
                      <a:pPr algn="ctr"/>
                      <a:r>
                        <a:rPr lang="fr-FR" dirty="0"/>
                        <a:t>Thème</a:t>
                      </a:r>
                    </a:p>
                  </a:txBody>
                  <a:tcPr/>
                </a:tc>
                <a:tc>
                  <a:txBody>
                    <a:bodyPr/>
                    <a:lstStyle/>
                    <a:p>
                      <a:pPr algn="ctr"/>
                      <a:r>
                        <a:rPr lang="fr-FR" dirty="0"/>
                        <a:t>Avant 2023</a:t>
                      </a:r>
                    </a:p>
                  </a:txBody>
                  <a:tcPr/>
                </a:tc>
                <a:tc>
                  <a:txBody>
                    <a:bodyPr/>
                    <a:lstStyle/>
                    <a:p>
                      <a:pPr algn="ctr"/>
                      <a:r>
                        <a:rPr lang="fr-FR" dirty="0"/>
                        <a:t>2023</a:t>
                      </a:r>
                    </a:p>
                  </a:txBody>
                  <a:tcPr/>
                </a:tc>
                <a:extLst>
                  <a:ext uri="{0D108BD9-81ED-4DB2-BD59-A6C34878D82A}">
                    <a16:rowId xmlns:a16="http://schemas.microsoft.com/office/drawing/2014/main" val="3155165265"/>
                  </a:ext>
                </a:extLst>
              </a:tr>
              <a:tr h="618498">
                <a:tc>
                  <a:txBody>
                    <a:bodyPr/>
                    <a:lstStyle/>
                    <a:p>
                      <a:pPr algn="ctr"/>
                      <a:r>
                        <a:rPr lang="fr-FR" sz="1700" dirty="0"/>
                        <a:t>Dispositif institutionnel</a:t>
                      </a:r>
                    </a:p>
                  </a:txBody>
                  <a:tcPr anchor="ctr"/>
                </a:tc>
                <a:tc>
                  <a:txBody>
                    <a:bodyPr/>
                    <a:lstStyle/>
                    <a:p>
                      <a:pPr algn="ctr"/>
                      <a:r>
                        <a:rPr lang="fr-FR" sz="1700" dirty="0"/>
                        <a:t>sans</a:t>
                      </a:r>
                    </a:p>
                  </a:txBody>
                  <a:tcPr/>
                </a:tc>
                <a:tc>
                  <a:txBody>
                    <a:bodyPr/>
                    <a:lstStyle/>
                    <a:p>
                      <a:pPr algn="ctr"/>
                      <a:r>
                        <a:rPr lang="fr-FR" sz="1700" dirty="0"/>
                        <a:t>Portail </a:t>
                      </a:r>
                      <a:r>
                        <a:rPr lang="fr-FR" sz="1700" dirty="0" err="1"/>
                        <a:t>SOLTéA</a:t>
                      </a:r>
                      <a:r>
                        <a:rPr lang="fr-FR" sz="1700" dirty="0"/>
                        <a:t> commun écoles/entreprises</a:t>
                      </a:r>
                    </a:p>
                  </a:txBody>
                  <a:tcPr/>
                </a:tc>
                <a:extLst>
                  <a:ext uri="{0D108BD9-81ED-4DB2-BD59-A6C34878D82A}">
                    <a16:rowId xmlns:a16="http://schemas.microsoft.com/office/drawing/2014/main" val="3429022320"/>
                  </a:ext>
                </a:extLst>
              </a:tr>
              <a:tr h="1148638">
                <a:tc>
                  <a:txBody>
                    <a:bodyPr/>
                    <a:lstStyle/>
                    <a:p>
                      <a:pPr algn="ctr"/>
                      <a:r>
                        <a:rPr lang="fr-FR" sz="1700" dirty="0"/>
                        <a:t>Versements de la taxe par les entreprises</a:t>
                      </a:r>
                    </a:p>
                  </a:txBody>
                  <a:tcPr anchor="ctr"/>
                </a:tc>
                <a:tc>
                  <a:txBody>
                    <a:bodyPr/>
                    <a:lstStyle/>
                    <a:p>
                      <a:r>
                        <a:rPr lang="fr-FR" sz="1700" dirty="0"/>
                        <a:t>Directement aux écoles avec envoi du reçu libératoire par les écoles</a:t>
                      </a:r>
                    </a:p>
                  </a:txBody>
                  <a:tcPr/>
                </a:tc>
                <a:tc>
                  <a:txBody>
                    <a:bodyPr/>
                    <a:lstStyle/>
                    <a:p>
                      <a:r>
                        <a:rPr lang="fr-FR" sz="1700" dirty="0"/>
                        <a:t>En mai pour la totalité du solde de la taxe due via la déclaration DSN d’avril, le collecteur  est l’URSSAF qui délivre le reçu libératoire</a:t>
                      </a:r>
                    </a:p>
                  </a:txBody>
                  <a:tcPr/>
                </a:tc>
                <a:extLst>
                  <a:ext uri="{0D108BD9-81ED-4DB2-BD59-A6C34878D82A}">
                    <a16:rowId xmlns:a16="http://schemas.microsoft.com/office/drawing/2014/main" val="2336448641"/>
                  </a:ext>
                </a:extLst>
              </a:tr>
              <a:tr h="1148638">
                <a:tc>
                  <a:txBody>
                    <a:bodyPr/>
                    <a:lstStyle/>
                    <a:p>
                      <a:pPr algn="ctr"/>
                      <a:r>
                        <a:rPr lang="fr-FR" sz="1700" dirty="0"/>
                        <a:t>Modalités pour les entreprises</a:t>
                      </a:r>
                    </a:p>
                  </a:txBody>
                  <a:tcPr anchor="ctr"/>
                </a:tc>
                <a:tc>
                  <a:txBody>
                    <a:bodyPr/>
                    <a:lstStyle/>
                    <a:p>
                      <a:r>
                        <a:rPr lang="fr-FR" sz="1700" dirty="0"/>
                        <a:t>Virements, chèques, CB directement envoyés aux écoles</a:t>
                      </a:r>
                    </a:p>
                  </a:txBody>
                  <a:tcPr/>
                </a:tc>
                <a:tc>
                  <a:txBody>
                    <a:bodyPr/>
                    <a:lstStyle/>
                    <a:p>
                      <a:r>
                        <a:rPr lang="fr-FR" sz="1700" dirty="0"/>
                        <a:t>Fléchage (ou non) en % sur </a:t>
                      </a:r>
                      <a:r>
                        <a:rPr lang="fr-FR" sz="1700" dirty="0" err="1"/>
                        <a:t>SOLTéA</a:t>
                      </a:r>
                      <a:r>
                        <a:rPr lang="fr-FR" sz="1700" dirty="0"/>
                        <a:t> : l’entreprise peut modifier ses choix et venir flécher son versement pendant toute la durée d’ouverture de </a:t>
                      </a:r>
                      <a:r>
                        <a:rPr lang="fr-FR" sz="1700" dirty="0" err="1"/>
                        <a:t>SOLTéA</a:t>
                      </a:r>
                      <a:endParaRPr lang="fr-FR" sz="1700" dirty="0"/>
                    </a:p>
                  </a:txBody>
                  <a:tcPr/>
                </a:tc>
                <a:extLst>
                  <a:ext uri="{0D108BD9-81ED-4DB2-BD59-A6C34878D82A}">
                    <a16:rowId xmlns:a16="http://schemas.microsoft.com/office/drawing/2014/main" val="3831265154"/>
                  </a:ext>
                </a:extLst>
              </a:tr>
              <a:tr h="818126">
                <a:tc>
                  <a:txBody>
                    <a:bodyPr/>
                    <a:lstStyle/>
                    <a:p>
                      <a:pPr algn="ctr"/>
                      <a:r>
                        <a:rPr lang="fr-FR" sz="1700" dirty="0"/>
                        <a:t>Versements de la taxe aux écoles</a:t>
                      </a:r>
                    </a:p>
                  </a:txBody>
                  <a:tcPr anchor="ctr"/>
                </a:tc>
                <a:tc>
                  <a:txBody>
                    <a:bodyPr/>
                    <a:lstStyle/>
                    <a:p>
                      <a:r>
                        <a:rPr lang="fr-FR" sz="1700" dirty="0"/>
                        <a:t>Immédiats à chaque contribution </a:t>
                      </a:r>
                    </a:p>
                  </a:txBody>
                  <a:tcPr/>
                </a:tc>
                <a:tc>
                  <a:txBody>
                    <a:bodyPr/>
                    <a:lstStyle/>
                    <a:p>
                      <a:r>
                        <a:rPr lang="fr-FR" sz="1700" dirty="0"/>
                        <a:t>Echelonnés (3 versements) les 15/7, 15/9 et 15/10 (solde non fléché suivant une règle encore inconnue)</a:t>
                      </a:r>
                    </a:p>
                  </a:txBody>
                  <a:tcPr/>
                </a:tc>
                <a:extLst>
                  <a:ext uri="{0D108BD9-81ED-4DB2-BD59-A6C34878D82A}">
                    <a16:rowId xmlns:a16="http://schemas.microsoft.com/office/drawing/2014/main" val="1628705087"/>
                  </a:ext>
                </a:extLst>
              </a:tr>
              <a:tr h="618498">
                <a:tc>
                  <a:txBody>
                    <a:bodyPr/>
                    <a:lstStyle/>
                    <a:p>
                      <a:pPr algn="ctr"/>
                      <a:r>
                        <a:rPr lang="fr-FR" sz="1700" dirty="0"/>
                        <a:t>Visibilité de la collecte pour les écoles</a:t>
                      </a:r>
                    </a:p>
                  </a:txBody>
                  <a:tcPr anchor="ctr"/>
                </a:tc>
                <a:tc>
                  <a:txBody>
                    <a:bodyPr/>
                    <a:lstStyle/>
                    <a:p>
                      <a:r>
                        <a:rPr lang="fr-FR" sz="1700" dirty="0"/>
                        <a:t>Lors de chaque versement</a:t>
                      </a:r>
                    </a:p>
                  </a:txBody>
                  <a:tcPr/>
                </a:tc>
                <a:tc>
                  <a:txBody>
                    <a:bodyPr/>
                    <a:lstStyle/>
                    <a:p>
                      <a:r>
                        <a:rPr lang="fr-FR" sz="1700" dirty="0"/>
                        <a:t>Aucune information avant chaque versement</a:t>
                      </a:r>
                    </a:p>
                  </a:txBody>
                  <a:tcPr/>
                </a:tc>
                <a:extLst>
                  <a:ext uri="{0D108BD9-81ED-4DB2-BD59-A6C34878D82A}">
                    <a16:rowId xmlns:a16="http://schemas.microsoft.com/office/drawing/2014/main" val="2790953952"/>
                  </a:ext>
                </a:extLst>
              </a:tr>
            </a:tbl>
          </a:graphicData>
        </a:graphic>
      </p:graphicFrame>
    </p:spTree>
    <p:extLst>
      <p:ext uri="{BB962C8B-B14F-4D97-AF65-F5344CB8AC3E}">
        <p14:creationId xmlns:p14="http://schemas.microsoft.com/office/powerpoint/2010/main" val="31694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02375C-F5DF-4AB0-9244-AD9D9C244E39}"/>
              </a:ext>
            </a:extLst>
          </p:cNvPr>
          <p:cNvSpPr>
            <a:spLocks noGrp="1"/>
          </p:cNvSpPr>
          <p:nvPr>
            <p:ph type="title"/>
          </p:nvPr>
        </p:nvSpPr>
        <p:spPr/>
        <p:txBody>
          <a:bodyPr/>
          <a:lstStyle/>
          <a:p>
            <a:r>
              <a:rPr lang="fr-FR" dirty="0"/>
              <a:t>Assujettis/non assujettis à la taxe</a:t>
            </a:r>
          </a:p>
        </p:txBody>
      </p:sp>
      <p:sp>
        <p:nvSpPr>
          <p:cNvPr id="3" name="Espace réservé de la date 2">
            <a:extLst>
              <a:ext uri="{FF2B5EF4-FFF2-40B4-BE49-F238E27FC236}">
                <a16:creationId xmlns:a16="http://schemas.microsoft.com/office/drawing/2014/main" id="{FC92EDDB-583B-4B6D-A352-61E603114496}"/>
              </a:ext>
            </a:extLst>
          </p:cNvPr>
          <p:cNvSpPr>
            <a:spLocks noGrp="1"/>
          </p:cNvSpPr>
          <p:nvPr>
            <p:ph type="dt" sz="half" idx="11"/>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BB36F86D-C1AA-4448-A74B-8C88F12A60BD}"/>
              </a:ext>
            </a:extLst>
          </p:cNvPr>
          <p:cNvSpPr>
            <a:spLocks noGrp="1"/>
          </p:cNvSpPr>
          <p:nvPr>
            <p:ph type="sldNum" sz="quarter" idx="12"/>
          </p:nvPr>
        </p:nvSpPr>
        <p:spPr/>
        <p:txBody>
          <a:bodyPr/>
          <a:lstStyle/>
          <a:p>
            <a:fld id="{C0E23D3F-6CAD-4BF7-9F6C-F5411D3A3D03}" type="slidenum">
              <a:rPr lang="fr-FR" smtClean="0"/>
              <a:pPr/>
              <a:t>12</a:t>
            </a:fld>
            <a:endParaRPr lang="fr-FR"/>
          </a:p>
        </p:txBody>
      </p:sp>
      <p:sp>
        <p:nvSpPr>
          <p:cNvPr id="6" name="Espace réservé du contenu 5">
            <a:extLst>
              <a:ext uri="{FF2B5EF4-FFF2-40B4-BE49-F238E27FC236}">
                <a16:creationId xmlns:a16="http://schemas.microsoft.com/office/drawing/2014/main" id="{459D2478-B55D-4150-A439-E64023703873}"/>
              </a:ext>
            </a:extLst>
          </p:cNvPr>
          <p:cNvSpPr>
            <a:spLocks noGrp="1"/>
          </p:cNvSpPr>
          <p:nvPr>
            <p:ph sz="quarter" idx="14"/>
          </p:nvPr>
        </p:nvSpPr>
        <p:spPr/>
        <p:txBody>
          <a:bodyPr/>
          <a:lstStyle/>
          <a:p>
            <a:pPr>
              <a:lnSpc>
                <a:spcPct val="115000"/>
              </a:lnSpc>
            </a:pPr>
            <a:r>
              <a:rPr lang="fr-FR" sz="1800" b="1" dirty="0">
                <a:solidFill>
                  <a:srgbClr val="000000"/>
                </a:solidFill>
                <a:ea typeface="Calibri" panose="020F0502020204030204" pitchFamily="34" charset="0"/>
                <a:cs typeface="Times New Roman" panose="02020603050405020304" pitchFamily="18" charset="0"/>
              </a:rPr>
              <a:t>Sont assujetties à la taxe d’apprentissage, </a:t>
            </a:r>
            <a:r>
              <a:rPr lang="fr-FR" sz="1800" dirty="0">
                <a:solidFill>
                  <a:srgbClr val="000000"/>
                </a:solidFill>
                <a:ea typeface="Calibri" panose="020F0502020204030204" pitchFamily="34" charset="0"/>
                <a:cs typeface="Times New Roman" panose="02020603050405020304" pitchFamily="18" charset="0"/>
              </a:rPr>
              <a:t>les entreprises qui remplissent les conditions suivantes</a:t>
            </a:r>
            <a:r>
              <a:rPr lang="fr-FR" sz="1800" b="1" dirty="0">
                <a:solidFill>
                  <a:srgbClr val="000000"/>
                </a:solidFill>
                <a:ea typeface="Calibri" panose="020F0502020204030204" pitchFamily="34" charset="0"/>
                <a:cs typeface="Times New Roman" panose="02020603050405020304" pitchFamily="18" charset="0"/>
              </a:rPr>
              <a: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fr-FR" sz="1600" dirty="0">
                <a:solidFill>
                  <a:srgbClr val="000000"/>
                </a:solidFill>
                <a:ea typeface="Calibri" panose="020F0502020204030204" pitchFamily="34" charset="0"/>
                <a:cs typeface="Times New Roman" panose="02020603050405020304" pitchFamily="18" charset="0"/>
              </a:rPr>
              <a:t>avoir au moins 1 salarié, </a:t>
            </a:r>
          </a:p>
          <a:p>
            <a:pPr lvl="1">
              <a:lnSpc>
                <a:spcPct val="115000"/>
              </a:lnSpc>
            </a:pPr>
            <a:r>
              <a:rPr lang="fr-FR" sz="1600" dirty="0">
                <a:solidFill>
                  <a:srgbClr val="000000"/>
                </a:solidFill>
                <a:ea typeface="Calibri" panose="020F0502020204030204" pitchFamily="34" charset="0"/>
                <a:cs typeface="Times New Roman" panose="02020603050405020304" pitchFamily="18" charset="0"/>
              </a:rPr>
              <a:t>être domiciliées ou établies en France </a:t>
            </a:r>
          </a:p>
          <a:p>
            <a:pPr lvl="1">
              <a:lnSpc>
                <a:spcPct val="115000"/>
              </a:lnSpc>
            </a:pPr>
            <a:r>
              <a:rPr lang="fr-FR" sz="1600" dirty="0">
                <a:solidFill>
                  <a:srgbClr val="000000"/>
                </a:solidFill>
                <a:ea typeface="Calibri" panose="020F0502020204030204" pitchFamily="34" charset="0"/>
                <a:cs typeface="Times New Roman" panose="02020603050405020304" pitchFamily="18" charset="0"/>
              </a:rPr>
              <a:t>être soumises à l'IS (Impôts sur les Sociétés) ou à l'IR (Impôt sur le Revenu) au titre des BIC (Bénéfices Industriels et Commerciaux).</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800" b="1" dirty="0">
                <a:solidFill>
                  <a:srgbClr val="000000"/>
                </a:solidFill>
                <a:ea typeface="Calibri" panose="020F0502020204030204" pitchFamily="34" charset="0"/>
                <a:cs typeface="Times New Roman" panose="02020603050405020304" pitchFamily="18" charset="0"/>
              </a:rPr>
              <a:t>Ne sont pas assujettis à la taxe d’apprentissage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fr-FR" sz="1600" dirty="0">
                <a:solidFill>
                  <a:srgbClr val="000000"/>
                </a:solidFill>
                <a:ea typeface="Calibri" panose="020F0502020204030204" pitchFamily="34" charset="0"/>
                <a:cs typeface="Times New Roman" panose="02020603050405020304" pitchFamily="18" charset="0"/>
              </a:rPr>
              <a:t>Les associations loi 1901 non passibles de l'impôt sur les sociétés,</a:t>
            </a:r>
            <a:endParaRPr lang="fr-FR" sz="1600" dirty="0">
              <a:ea typeface="Calibri" panose="020F0502020204030204" pitchFamily="34" charset="0"/>
              <a:cs typeface="Times New Roman" panose="02020603050405020304" pitchFamily="18" charset="0"/>
            </a:endParaRPr>
          </a:p>
          <a:p>
            <a:pPr lvl="1">
              <a:lnSpc>
                <a:spcPct val="115000"/>
              </a:lnSpc>
            </a:pPr>
            <a:r>
              <a:rPr lang="fr-FR" sz="1600" dirty="0">
                <a:solidFill>
                  <a:srgbClr val="000000"/>
                </a:solidFill>
                <a:ea typeface="Calibri" panose="020F0502020204030204" pitchFamily="34" charset="0"/>
                <a:cs typeface="Times New Roman" panose="02020603050405020304" pitchFamily="18" charset="0"/>
              </a:rPr>
              <a:t>L’État et les collectivités locales, les Établissements publics,</a:t>
            </a:r>
            <a:endParaRPr lang="fr-FR" sz="1600" dirty="0">
              <a:ea typeface="Calibri" panose="020F0502020204030204" pitchFamily="34" charset="0"/>
              <a:cs typeface="Times New Roman" panose="02020603050405020304" pitchFamily="18" charset="0"/>
            </a:endParaRPr>
          </a:p>
          <a:p>
            <a:pPr lvl="1">
              <a:lnSpc>
                <a:spcPct val="115000"/>
              </a:lnSpc>
            </a:pPr>
            <a:r>
              <a:rPr lang="fr-FR" sz="1600" dirty="0">
                <a:solidFill>
                  <a:srgbClr val="000000"/>
                </a:solidFill>
                <a:ea typeface="Calibri" panose="020F0502020204030204" pitchFamily="34" charset="0"/>
                <a:cs typeface="Times New Roman" panose="02020603050405020304" pitchFamily="18" charset="0"/>
              </a:rPr>
              <a:t>Les sociétés et autres personnes morales ayant pour objet exclusif les divers ordres d'enseignement</a:t>
            </a:r>
            <a:endParaRPr lang="fr-FR" sz="1600" dirty="0">
              <a:ea typeface="Calibri" panose="020F0502020204030204" pitchFamily="34" charset="0"/>
              <a:cs typeface="Times New Roman" panose="02020603050405020304" pitchFamily="18" charset="0"/>
            </a:endParaRPr>
          </a:p>
          <a:p>
            <a:pPr lvl="1">
              <a:lnSpc>
                <a:spcPct val="115000"/>
              </a:lnSpc>
            </a:pPr>
            <a:r>
              <a:rPr lang="fr-FR" sz="1600" dirty="0">
                <a:solidFill>
                  <a:srgbClr val="000000"/>
                </a:solidFill>
                <a:ea typeface="Calibri" panose="020F0502020204030204" pitchFamily="34" charset="0"/>
                <a:cs typeface="Times New Roman" panose="02020603050405020304" pitchFamily="18" charset="0"/>
              </a:rPr>
              <a:t>Les personnes imposées au titre des bénéfices non commerciaux</a:t>
            </a:r>
            <a:endParaRPr lang="fr-FR" sz="1600" dirty="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7296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E9BFC-FAAD-4C64-B11C-FC8C676BE34E}"/>
              </a:ext>
            </a:extLst>
          </p:cNvPr>
          <p:cNvSpPr>
            <a:spLocks noGrp="1"/>
          </p:cNvSpPr>
          <p:nvPr>
            <p:ph type="title"/>
          </p:nvPr>
        </p:nvSpPr>
        <p:spPr>
          <a:xfrm>
            <a:off x="1647686" y="276225"/>
            <a:ext cx="9811045" cy="810703"/>
          </a:xfrm>
        </p:spPr>
        <p:txBody>
          <a:bodyPr/>
          <a:lstStyle/>
          <a:p>
            <a:r>
              <a:rPr lang="fr-FR" dirty="0"/>
              <a:t>Pourquoi soutenir l’ECAM</a:t>
            </a:r>
          </a:p>
        </p:txBody>
      </p:sp>
      <p:sp>
        <p:nvSpPr>
          <p:cNvPr id="3" name="Espace réservé de la date 2">
            <a:extLst>
              <a:ext uri="{FF2B5EF4-FFF2-40B4-BE49-F238E27FC236}">
                <a16:creationId xmlns:a16="http://schemas.microsoft.com/office/drawing/2014/main" id="{27869F24-29EE-43E9-8BF3-D8BA67DDC946}"/>
              </a:ext>
            </a:extLst>
          </p:cNvPr>
          <p:cNvSpPr>
            <a:spLocks noGrp="1"/>
          </p:cNvSpPr>
          <p:nvPr>
            <p:ph type="dt" sz="half" idx="11"/>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23B9D3A1-680B-4778-A1BF-2D9735F61E5C}"/>
              </a:ext>
            </a:extLst>
          </p:cNvPr>
          <p:cNvSpPr>
            <a:spLocks noGrp="1"/>
          </p:cNvSpPr>
          <p:nvPr>
            <p:ph type="sldNum" sz="quarter" idx="12"/>
          </p:nvPr>
        </p:nvSpPr>
        <p:spPr/>
        <p:txBody>
          <a:bodyPr/>
          <a:lstStyle/>
          <a:p>
            <a:fld id="{7A2E82A4-57CE-4AFF-9480-D98609E527FB}" type="slidenum">
              <a:rPr lang="fr-FR" smtClean="0"/>
              <a:pPr/>
              <a:t>13</a:t>
            </a:fld>
            <a:endParaRPr lang="fr-FR"/>
          </a:p>
        </p:txBody>
      </p:sp>
      <p:pic>
        <p:nvPicPr>
          <p:cNvPr id="8" name="Image 7"/>
          <p:cNvPicPr>
            <a:picLocks noChangeAspect="1"/>
          </p:cNvPicPr>
          <p:nvPr/>
        </p:nvPicPr>
        <p:blipFill>
          <a:blip r:embed="rId2"/>
          <a:stretch>
            <a:fillRect/>
          </a:stretch>
        </p:blipFill>
        <p:spPr>
          <a:xfrm>
            <a:off x="111154" y="1502523"/>
            <a:ext cx="6086475" cy="4810125"/>
          </a:xfrm>
          <a:prstGeom prst="rect">
            <a:avLst/>
          </a:prstGeom>
        </p:spPr>
      </p:pic>
      <p:pic>
        <p:nvPicPr>
          <p:cNvPr id="9" name="Image 8"/>
          <p:cNvPicPr>
            <a:picLocks noChangeAspect="1"/>
          </p:cNvPicPr>
          <p:nvPr/>
        </p:nvPicPr>
        <p:blipFill>
          <a:blip r:embed="rId3"/>
          <a:stretch>
            <a:fillRect/>
          </a:stretch>
        </p:blipFill>
        <p:spPr>
          <a:xfrm>
            <a:off x="6419850" y="2346333"/>
            <a:ext cx="5772150" cy="2886075"/>
          </a:xfrm>
          <a:prstGeom prst="rect">
            <a:avLst/>
          </a:prstGeom>
        </p:spPr>
      </p:pic>
    </p:spTree>
    <p:extLst>
      <p:ext uri="{BB962C8B-B14F-4D97-AF65-F5344CB8AC3E}">
        <p14:creationId xmlns:p14="http://schemas.microsoft.com/office/powerpoint/2010/main" val="178583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5C4BA-0D93-43B8-80CD-899571B4EB0F}"/>
              </a:ext>
            </a:extLst>
          </p:cNvPr>
          <p:cNvSpPr>
            <a:spLocks noGrp="1"/>
          </p:cNvSpPr>
          <p:nvPr>
            <p:ph type="title"/>
          </p:nvPr>
        </p:nvSpPr>
        <p:spPr/>
        <p:txBody>
          <a:bodyPr/>
          <a:lstStyle/>
          <a:p>
            <a:r>
              <a:rPr lang="fr-FR" dirty="0"/>
              <a:t>Calendrier collecte 2023</a:t>
            </a:r>
          </a:p>
        </p:txBody>
      </p:sp>
      <p:sp>
        <p:nvSpPr>
          <p:cNvPr id="3" name="Espace réservé de la date 2">
            <a:extLst>
              <a:ext uri="{FF2B5EF4-FFF2-40B4-BE49-F238E27FC236}">
                <a16:creationId xmlns:a16="http://schemas.microsoft.com/office/drawing/2014/main" id="{F85B29B0-FD7A-424F-B470-025312353271}"/>
              </a:ext>
            </a:extLst>
          </p:cNvPr>
          <p:cNvSpPr>
            <a:spLocks noGrp="1"/>
          </p:cNvSpPr>
          <p:nvPr>
            <p:ph type="dt" sz="half" idx="11"/>
          </p:nvPr>
        </p:nvSpPr>
        <p:spPr/>
        <p:txBody>
          <a:bodyPr/>
          <a:lstStyle/>
          <a:p>
            <a:pPr>
              <a:defRPr/>
            </a:pPr>
            <a:fld id="{347C973A-3731-4B35-8602-8B2C913C4F14}" type="datetime1">
              <a:rPr lang="fr-FR" smtClean="0"/>
              <a:pPr>
                <a:defRPr/>
              </a:pPr>
              <a:t>27/04/2023</a:t>
            </a:fld>
            <a:endParaRPr lang="fr-FR" dirty="0"/>
          </a:p>
        </p:txBody>
      </p:sp>
      <p:sp>
        <p:nvSpPr>
          <p:cNvPr id="4" name="Espace réservé du numéro de diapositive 3">
            <a:extLst>
              <a:ext uri="{FF2B5EF4-FFF2-40B4-BE49-F238E27FC236}">
                <a16:creationId xmlns:a16="http://schemas.microsoft.com/office/drawing/2014/main" id="{FD1F6E6B-7397-4FF8-93B0-EAC912A94CFB}"/>
              </a:ext>
            </a:extLst>
          </p:cNvPr>
          <p:cNvSpPr>
            <a:spLocks noGrp="1"/>
          </p:cNvSpPr>
          <p:nvPr>
            <p:ph type="sldNum" sz="quarter" idx="12"/>
          </p:nvPr>
        </p:nvSpPr>
        <p:spPr/>
        <p:txBody>
          <a:bodyPr/>
          <a:lstStyle/>
          <a:p>
            <a:fld id="{C0E23D3F-6CAD-4BF7-9F6C-F5411D3A3D03}" type="slidenum">
              <a:rPr lang="fr-FR" smtClean="0"/>
              <a:pPr/>
              <a:t>14</a:t>
            </a:fld>
            <a:endParaRPr lang="fr-FR"/>
          </a:p>
        </p:txBody>
      </p:sp>
      <p:sp>
        <p:nvSpPr>
          <p:cNvPr id="6" name="Flèche : pentagone 5">
            <a:extLst>
              <a:ext uri="{FF2B5EF4-FFF2-40B4-BE49-F238E27FC236}">
                <a16:creationId xmlns:a16="http://schemas.microsoft.com/office/drawing/2014/main" id="{D6D9AE2E-7C21-49FF-A054-2112CBDDEED3}"/>
              </a:ext>
            </a:extLst>
          </p:cNvPr>
          <p:cNvSpPr/>
          <p:nvPr/>
        </p:nvSpPr>
        <p:spPr>
          <a:xfrm>
            <a:off x="5224257" y="1370791"/>
            <a:ext cx="1681368" cy="2830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Du 05 au 25/05/23</a:t>
            </a:r>
          </a:p>
        </p:txBody>
      </p:sp>
      <p:sp>
        <p:nvSpPr>
          <p:cNvPr id="10" name="Flèche : pentagone 9">
            <a:extLst>
              <a:ext uri="{FF2B5EF4-FFF2-40B4-BE49-F238E27FC236}">
                <a16:creationId xmlns:a16="http://schemas.microsoft.com/office/drawing/2014/main" id="{C5629BA8-020C-4464-A64C-85212D1504DF}"/>
              </a:ext>
            </a:extLst>
          </p:cNvPr>
          <p:cNvSpPr/>
          <p:nvPr/>
        </p:nvSpPr>
        <p:spPr>
          <a:xfrm>
            <a:off x="418051" y="1369409"/>
            <a:ext cx="4505733" cy="28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Avant le 20/04/23</a:t>
            </a:r>
          </a:p>
        </p:txBody>
      </p:sp>
      <p:sp>
        <p:nvSpPr>
          <p:cNvPr id="31" name="Rectangle 30">
            <a:extLst>
              <a:ext uri="{FF2B5EF4-FFF2-40B4-BE49-F238E27FC236}">
                <a16:creationId xmlns:a16="http://schemas.microsoft.com/office/drawing/2014/main" id="{25D45F13-2863-499C-8879-6B86ACF56E6F}"/>
              </a:ext>
            </a:extLst>
          </p:cNvPr>
          <p:cNvSpPr/>
          <p:nvPr/>
        </p:nvSpPr>
        <p:spPr>
          <a:xfrm>
            <a:off x="5251334" y="1117163"/>
            <a:ext cx="6676805" cy="1961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300" b="1" dirty="0">
                <a:solidFill>
                  <a:schemeClr val="bg1"/>
                </a:solidFill>
              </a:rPr>
              <a:t>CAMPAGNE</a:t>
            </a:r>
          </a:p>
        </p:txBody>
      </p:sp>
      <p:sp>
        <p:nvSpPr>
          <p:cNvPr id="7" name="Rectangle 6">
            <a:extLst>
              <a:ext uri="{FF2B5EF4-FFF2-40B4-BE49-F238E27FC236}">
                <a16:creationId xmlns:a16="http://schemas.microsoft.com/office/drawing/2014/main" id="{0FB5FAED-5CBF-4AC8-BF81-1F2FD9E7E389}"/>
              </a:ext>
            </a:extLst>
          </p:cNvPr>
          <p:cNvSpPr/>
          <p:nvPr/>
        </p:nvSpPr>
        <p:spPr>
          <a:xfrm>
            <a:off x="418052" y="1700373"/>
            <a:ext cx="1578157" cy="548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Mise à jour site internet école</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C403427-8F43-4DE9-9288-6762E018D3D3}"/>
              </a:ext>
            </a:extLst>
          </p:cNvPr>
          <p:cNvSpPr/>
          <p:nvPr/>
        </p:nvSpPr>
        <p:spPr>
          <a:xfrm>
            <a:off x="418051" y="2240628"/>
            <a:ext cx="1578157" cy="481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Renseignement </a:t>
            </a:r>
            <a:r>
              <a:rPr lang="fr-FR" sz="1400" dirty="0" err="1">
                <a:solidFill>
                  <a:schemeClr val="tx1"/>
                </a:solidFill>
                <a:latin typeface="Arial" panose="020B0604020202020204" pitchFamily="34" charset="0"/>
                <a:cs typeface="Arial" panose="020B0604020202020204" pitchFamily="34" charset="0"/>
              </a:rPr>
              <a:t>SOLTéA</a:t>
            </a:r>
            <a:endParaRPr lang="fr-FR" sz="14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376D2D4-01CC-4811-B0E6-7280F3A1FA8B}"/>
              </a:ext>
            </a:extLst>
          </p:cNvPr>
          <p:cNvSpPr/>
          <p:nvPr/>
        </p:nvSpPr>
        <p:spPr>
          <a:xfrm>
            <a:off x="418051" y="3843335"/>
            <a:ext cx="1578157" cy="1073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Mise à jour  :</a:t>
            </a:r>
          </a:p>
          <a:p>
            <a:pPr marL="36000"/>
            <a:r>
              <a:rPr lang="fr-FR" sz="1400" dirty="0">
                <a:solidFill>
                  <a:schemeClr val="tx1"/>
                </a:solidFill>
                <a:latin typeface="Arial" panose="020B0604020202020204" pitchFamily="34" charset="0"/>
                <a:cs typeface="Arial" panose="020B0604020202020204" pitchFamily="34" charset="0"/>
              </a:rPr>
              <a:t>- Livret démarcheur</a:t>
            </a:r>
          </a:p>
          <a:p>
            <a:pPr marL="36000"/>
            <a:r>
              <a:rPr lang="fr-FR" sz="1400" dirty="0">
                <a:solidFill>
                  <a:schemeClr val="tx1"/>
                </a:solidFill>
                <a:latin typeface="Arial" panose="020B0604020202020204" pitchFamily="34" charset="0"/>
                <a:cs typeface="Arial" panose="020B0604020202020204" pitchFamily="34" charset="0"/>
              </a:rPr>
              <a:t>- Présentation</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4D56560-3E66-4E77-9B60-C2B9546DBBFA}"/>
              </a:ext>
            </a:extLst>
          </p:cNvPr>
          <p:cNvSpPr/>
          <p:nvPr/>
        </p:nvSpPr>
        <p:spPr>
          <a:xfrm>
            <a:off x="418051" y="2722414"/>
            <a:ext cx="1578157" cy="1120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Consolidation liste démarcheurs et ouverture des droits sur le site de l’AIE</a:t>
            </a:r>
            <a:endParaRPr lang="fr-FR" sz="12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44316AD-5771-447E-96D9-EB35FC789252}"/>
              </a:ext>
            </a:extLst>
          </p:cNvPr>
          <p:cNvSpPr/>
          <p:nvPr/>
        </p:nvSpPr>
        <p:spPr>
          <a:xfrm>
            <a:off x="2167731" y="1706480"/>
            <a:ext cx="2756053" cy="548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Envoi des </a:t>
            </a:r>
            <a:r>
              <a:rPr lang="fr-FR" sz="1400" dirty="0">
                <a:solidFill>
                  <a:srgbClr val="0000FF"/>
                </a:solidFill>
                <a:latin typeface="Arial" panose="020B0604020202020204" pitchFamily="34" charset="0"/>
                <a:cs typeface="Arial" panose="020B0604020202020204" pitchFamily="34" charset="0"/>
              </a:rPr>
              <a:t>courriers postaux </a:t>
            </a:r>
            <a:r>
              <a:rPr lang="fr-FR" sz="1400" dirty="0">
                <a:solidFill>
                  <a:schemeClr val="tx1"/>
                </a:solidFill>
                <a:latin typeface="Arial" panose="020B0604020202020204" pitchFamily="34" charset="0"/>
                <a:cs typeface="Arial" panose="020B0604020202020204" pitchFamily="34" charset="0"/>
              </a:rPr>
              <a:t>par l’école aux :</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609551C-58FA-4878-A268-0714DF89F5F5}"/>
              </a:ext>
            </a:extLst>
          </p:cNvPr>
          <p:cNvSpPr/>
          <p:nvPr/>
        </p:nvSpPr>
        <p:spPr>
          <a:xfrm>
            <a:off x="2294426" y="2253778"/>
            <a:ext cx="2629358" cy="405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entreprises ayant versé TA les dernières années</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E07A67F-D6BF-47AE-BEEA-C39C65B17D2C}"/>
              </a:ext>
            </a:extLst>
          </p:cNvPr>
          <p:cNvSpPr/>
          <p:nvPr/>
        </p:nvSpPr>
        <p:spPr>
          <a:xfrm>
            <a:off x="2294426" y="2667407"/>
            <a:ext cx="2629358" cy="405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entreprises ayant accueilli un stagiaire ou un alternant</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02CA199-E19D-4F3B-8AA0-F84A2051F566}"/>
              </a:ext>
            </a:extLst>
          </p:cNvPr>
          <p:cNvSpPr/>
          <p:nvPr/>
        </p:nvSpPr>
        <p:spPr>
          <a:xfrm>
            <a:off x="2294426" y="3073598"/>
            <a:ext cx="2629358" cy="223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diplômés dirigeants encore en activité</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CD060FE6-7D68-47A9-B6BB-A4DC09B3EDAA}"/>
              </a:ext>
            </a:extLst>
          </p:cNvPr>
          <p:cNvSpPr/>
          <p:nvPr/>
        </p:nvSpPr>
        <p:spPr>
          <a:xfrm>
            <a:off x="2294426" y="3739954"/>
            <a:ext cx="2629358" cy="6144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6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entreprises avec lesquelles l’ECAM entretient ders relations (événements, ,,,)</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5F06FFF-F679-444E-9560-8EC3F2F9B5BD}"/>
              </a:ext>
            </a:extLst>
          </p:cNvPr>
          <p:cNvSpPr/>
          <p:nvPr/>
        </p:nvSpPr>
        <p:spPr>
          <a:xfrm>
            <a:off x="2294426" y="3295390"/>
            <a:ext cx="2629358" cy="446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autres entreprises qui embauchent un diplômé</a:t>
            </a:r>
          </a:p>
        </p:txBody>
      </p:sp>
      <p:sp>
        <p:nvSpPr>
          <p:cNvPr id="19" name="Rectangle 18">
            <a:extLst>
              <a:ext uri="{FF2B5EF4-FFF2-40B4-BE49-F238E27FC236}">
                <a16:creationId xmlns:a16="http://schemas.microsoft.com/office/drawing/2014/main" id="{0A749D8B-98CD-4C22-903A-CC45ED2BA1D1}"/>
              </a:ext>
            </a:extLst>
          </p:cNvPr>
          <p:cNvSpPr/>
          <p:nvPr/>
        </p:nvSpPr>
        <p:spPr>
          <a:xfrm>
            <a:off x="2167731" y="4357839"/>
            <a:ext cx="2756053" cy="334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Envoi de </a:t>
            </a:r>
            <a:r>
              <a:rPr lang="fr-FR" sz="1400" dirty="0">
                <a:solidFill>
                  <a:srgbClr val="0000FF"/>
                </a:solidFill>
                <a:latin typeface="Arial" panose="020B0604020202020204" pitchFamily="34" charset="0"/>
                <a:cs typeface="Arial" panose="020B0604020202020204" pitchFamily="34" charset="0"/>
              </a:rPr>
              <a:t>mailings </a:t>
            </a:r>
            <a:r>
              <a:rPr lang="fr-FR" sz="1400" dirty="0">
                <a:solidFill>
                  <a:schemeClr val="tx1"/>
                </a:solidFill>
                <a:latin typeface="Arial" panose="020B0604020202020204" pitchFamily="34" charset="0"/>
                <a:cs typeface="Arial" panose="020B0604020202020204" pitchFamily="34" charset="0"/>
              </a:rPr>
              <a:t>par l’école aux </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6348688-0604-4A24-A958-1BBCC810766A}"/>
              </a:ext>
            </a:extLst>
          </p:cNvPr>
          <p:cNvSpPr/>
          <p:nvPr/>
        </p:nvSpPr>
        <p:spPr>
          <a:xfrm>
            <a:off x="2294426" y="4701240"/>
            <a:ext cx="2629358" cy="431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campus managers et contacts relations entreprises</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30169F4-62C7-42BC-A865-1C64C6098D5A}"/>
              </a:ext>
            </a:extLst>
          </p:cNvPr>
          <p:cNvSpPr/>
          <p:nvPr/>
        </p:nvSpPr>
        <p:spPr>
          <a:xfrm>
            <a:off x="2294426" y="5147221"/>
            <a:ext cx="2629358" cy="2830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tuteurs stage et alternance</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0B94122-679F-4D47-B1C3-F6825F3EFE22}"/>
              </a:ext>
            </a:extLst>
          </p:cNvPr>
          <p:cNvSpPr/>
          <p:nvPr/>
        </p:nvSpPr>
        <p:spPr>
          <a:xfrm>
            <a:off x="418051" y="4916758"/>
            <a:ext cx="1578157" cy="9779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Constitution :</a:t>
            </a:r>
          </a:p>
          <a:p>
            <a:pPr marL="36000"/>
            <a:r>
              <a:rPr lang="fr-FR" sz="1400" dirty="0">
                <a:solidFill>
                  <a:schemeClr val="tx1"/>
                </a:solidFill>
                <a:latin typeface="Arial" panose="020B0604020202020204" pitchFamily="34" charset="0"/>
                <a:cs typeface="Arial" panose="020B0604020202020204" pitchFamily="34" charset="0"/>
              </a:rPr>
              <a:t>Dossiers individuels démarcheurs</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072FFF4-2E03-4A1C-986F-71EE1C167662}"/>
              </a:ext>
            </a:extLst>
          </p:cNvPr>
          <p:cNvSpPr/>
          <p:nvPr/>
        </p:nvSpPr>
        <p:spPr>
          <a:xfrm>
            <a:off x="2294426" y="5433718"/>
            <a:ext cx="2629358" cy="446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Anciens élèves en activité, contacts TA et parents d’élèves</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D2A3789-6B8B-4ABC-85C6-C42749E7CDEA}"/>
              </a:ext>
            </a:extLst>
          </p:cNvPr>
          <p:cNvSpPr/>
          <p:nvPr/>
        </p:nvSpPr>
        <p:spPr>
          <a:xfrm>
            <a:off x="5237505" y="2501618"/>
            <a:ext cx="1681365" cy="9428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relance téléphonique (démarcheurs et école)</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E3574D9E-7DF0-4CA5-AECC-C3209C10733F}"/>
              </a:ext>
            </a:extLst>
          </p:cNvPr>
          <p:cNvSpPr/>
          <p:nvPr/>
        </p:nvSpPr>
        <p:spPr>
          <a:xfrm>
            <a:off x="9100891" y="4014275"/>
            <a:ext cx="2827248" cy="1089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400" dirty="0">
                <a:solidFill>
                  <a:srgbClr val="0000FF"/>
                </a:solidFill>
                <a:latin typeface="Arial" panose="020B0604020202020204" pitchFamily="34" charset="0"/>
                <a:cs typeface="Arial" panose="020B0604020202020204" pitchFamily="34" charset="0"/>
              </a:rPr>
              <a:t>Ecole</a:t>
            </a:r>
            <a:r>
              <a:rPr lang="fr-FR" sz="1400" dirty="0">
                <a:solidFill>
                  <a:schemeClr val="tx1"/>
                </a:solidFill>
                <a:latin typeface="Arial" panose="020B0604020202020204" pitchFamily="34" charset="0"/>
                <a:cs typeface="Arial" panose="020B0604020202020204" pitchFamily="34" charset="0"/>
              </a:rPr>
              <a:t> : Mise à jour PEGASE : montants taxes versées par les entreprises et réintégration commentaires démarcheurs </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27" name="Triangle isocèle 26">
            <a:extLst>
              <a:ext uri="{FF2B5EF4-FFF2-40B4-BE49-F238E27FC236}">
                <a16:creationId xmlns:a16="http://schemas.microsoft.com/office/drawing/2014/main" id="{45D758F2-CF50-02E9-1C5F-4220B6DEC6EC}"/>
              </a:ext>
            </a:extLst>
          </p:cNvPr>
          <p:cNvSpPr/>
          <p:nvPr/>
        </p:nvSpPr>
        <p:spPr>
          <a:xfrm>
            <a:off x="4781707" y="5855080"/>
            <a:ext cx="304800" cy="283018"/>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iangle isocèle 32">
            <a:extLst>
              <a:ext uri="{FF2B5EF4-FFF2-40B4-BE49-F238E27FC236}">
                <a16:creationId xmlns:a16="http://schemas.microsoft.com/office/drawing/2014/main" id="{09F313E0-9E12-E680-038C-D50051E259E4}"/>
              </a:ext>
            </a:extLst>
          </p:cNvPr>
          <p:cNvSpPr/>
          <p:nvPr/>
        </p:nvSpPr>
        <p:spPr>
          <a:xfrm>
            <a:off x="5065282" y="6098470"/>
            <a:ext cx="304800" cy="283018"/>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34" name="Rectangle 33">
            <a:extLst>
              <a:ext uri="{FF2B5EF4-FFF2-40B4-BE49-F238E27FC236}">
                <a16:creationId xmlns:a16="http://schemas.microsoft.com/office/drawing/2014/main" id="{7DEBB43A-1A3E-1056-27C7-D02BB8AF2CEB}"/>
              </a:ext>
            </a:extLst>
          </p:cNvPr>
          <p:cNvSpPr/>
          <p:nvPr/>
        </p:nvSpPr>
        <p:spPr>
          <a:xfrm>
            <a:off x="2755900" y="5894694"/>
            <a:ext cx="2108357" cy="179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lumMod val="60000"/>
                    <a:lumOff val="40000"/>
                  </a:schemeClr>
                </a:solidFill>
              </a:rPr>
              <a:t>Début campagne ECAM</a:t>
            </a:r>
          </a:p>
        </p:txBody>
      </p:sp>
      <p:sp>
        <p:nvSpPr>
          <p:cNvPr id="37" name="Rectangle 36">
            <a:extLst>
              <a:ext uri="{FF2B5EF4-FFF2-40B4-BE49-F238E27FC236}">
                <a16:creationId xmlns:a16="http://schemas.microsoft.com/office/drawing/2014/main" id="{61CF0A24-53A5-C6A7-B7E7-43E2425DD33B}"/>
              </a:ext>
            </a:extLst>
          </p:cNvPr>
          <p:cNvSpPr/>
          <p:nvPr/>
        </p:nvSpPr>
        <p:spPr>
          <a:xfrm>
            <a:off x="2844800" y="6130987"/>
            <a:ext cx="2282852" cy="22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B050"/>
                </a:solidFill>
              </a:rPr>
              <a:t>Accès plateforme aux écoles</a:t>
            </a:r>
          </a:p>
        </p:txBody>
      </p:sp>
      <p:sp>
        <p:nvSpPr>
          <p:cNvPr id="38" name="Triangle isocèle 37">
            <a:extLst>
              <a:ext uri="{FF2B5EF4-FFF2-40B4-BE49-F238E27FC236}">
                <a16:creationId xmlns:a16="http://schemas.microsoft.com/office/drawing/2014/main" id="{4B923E0C-C785-1C2F-1CE1-98D0DA212600}"/>
              </a:ext>
            </a:extLst>
          </p:cNvPr>
          <p:cNvSpPr/>
          <p:nvPr/>
        </p:nvSpPr>
        <p:spPr>
          <a:xfrm>
            <a:off x="6767286" y="6087187"/>
            <a:ext cx="304800" cy="28301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784EDC73-6CF3-328E-EB49-53B8E223DC25}"/>
              </a:ext>
            </a:extLst>
          </p:cNvPr>
          <p:cNvCxnSpPr>
            <a:cxnSpLocks/>
          </p:cNvCxnSpPr>
          <p:nvPr/>
        </p:nvCxnSpPr>
        <p:spPr>
          <a:xfrm>
            <a:off x="5224257" y="1775827"/>
            <a:ext cx="0" cy="42986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34914589-0D23-6CA4-60B9-3599D86B5C70}"/>
              </a:ext>
            </a:extLst>
          </p:cNvPr>
          <p:cNvCxnSpPr>
            <a:cxnSpLocks/>
          </p:cNvCxnSpPr>
          <p:nvPr/>
        </p:nvCxnSpPr>
        <p:spPr>
          <a:xfrm>
            <a:off x="6905622" y="1775827"/>
            <a:ext cx="20435" cy="43367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BABEB86-49A1-02FF-3D29-45FA45EA9A0B}"/>
              </a:ext>
            </a:extLst>
          </p:cNvPr>
          <p:cNvSpPr/>
          <p:nvPr/>
        </p:nvSpPr>
        <p:spPr>
          <a:xfrm>
            <a:off x="4926479" y="6094662"/>
            <a:ext cx="2282852" cy="22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FF0000"/>
                </a:solidFill>
              </a:rPr>
              <a:t>Puis aux entreprises</a:t>
            </a:r>
          </a:p>
        </p:txBody>
      </p:sp>
      <p:sp>
        <p:nvSpPr>
          <p:cNvPr id="43" name="Flèche : pentagone 42">
            <a:extLst>
              <a:ext uri="{FF2B5EF4-FFF2-40B4-BE49-F238E27FC236}">
                <a16:creationId xmlns:a16="http://schemas.microsoft.com/office/drawing/2014/main" id="{FD268EC1-FC4D-6324-6934-E8C11AEBC41C}"/>
              </a:ext>
            </a:extLst>
          </p:cNvPr>
          <p:cNvSpPr/>
          <p:nvPr/>
        </p:nvSpPr>
        <p:spPr>
          <a:xfrm>
            <a:off x="7076801" y="1369409"/>
            <a:ext cx="1813158" cy="28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Du 26/05 au 07/07/23</a:t>
            </a:r>
          </a:p>
        </p:txBody>
      </p:sp>
      <p:sp>
        <p:nvSpPr>
          <p:cNvPr id="5" name="Rectangle 4">
            <a:extLst>
              <a:ext uri="{FF2B5EF4-FFF2-40B4-BE49-F238E27FC236}">
                <a16:creationId xmlns:a16="http://schemas.microsoft.com/office/drawing/2014/main" id="{90547995-1578-C7B1-67B0-76A561EB0902}"/>
              </a:ext>
            </a:extLst>
          </p:cNvPr>
          <p:cNvSpPr/>
          <p:nvPr/>
        </p:nvSpPr>
        <p:spPr>
          <a:xfrm>
            <a:off x="5235246" y="1706480"/>
            <a:ext cx="1681365" cy="786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 </a:t>
            </a:r>
            <a:r>
              <a:rPr lang="fr-FR" sz="1400" b="1" dirty="0">
                <a:solidFill>
                  <a:schemeClr val="bg1"/>
                </a:solidFill>
                <a:latin typeface="Arial" panose="020B0604020202020204" pitchFamily="34" charset="0"/>
                <a:cs typeface="Arial" panose="020B0604020202020204" pitchFamily="34" charset="0"/>
              </a:rPr>
              <a:t>Avant ouverture </a:t>
            </a:r>
            <a:r>
              <a:rPr lang="fr-FR" sz="1400" b="1" dirty="0" err="1">
                <a:solidFill>
                  <a:schemeClr val="bg1"/>
                </a:solidFill>
                <a:latin typeface="Arial" panose="020B0604020202020204" pitchFamily="34" charset="0"/>
                <a:cs typeface="Arial" panose="020B0604020202020204" pitchFamily="34" charset="0"/>
              </a:rPr>
              <a:t>SOLTéA</a:t>
            </a:r>
            <a:r>
              <a:rPr lang="fr-FR" sz="1400" b="1" dirty="0">
                <a:solidFill>
                  <a:schemeClr val="bg1"/>
                </a:solidFill>
                <a:latin typeface="Arial" panose="020B0604020202020204" pitchFamily="34" charset="0"/>
                <a:cs typeface="Arial" panose="020B0604020202020204" pitchFamily="34" charset="0"/>
              </a:rPr>
              <a:t> aux entreprises</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45" name="Flèche : pentagone 44">
            <a:extLst>
              <a:ext uri="{FF2B5EF4-FFF2-40B4-BE49-F238E27FC236}">
                <a16:creationId xmlns:a16="http://schemas.microsoft.com/office/drawing/2014/main" id="{CA5C7148-70D7-4194-3F43-E82DB18202FE}"/>
              </a:ext>
            </a:extLst>
          </p:cNvPr>
          <p:cNvSpPr/>
          <p:nvPr/>
        </p:nvSpPr>
        <p:spPr>
          <a:xfrm>
            <a:off x="9061135" y="1369408"/>
            <a:ext cx="1692000" cy="28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Du 15/7 au 07/09/23</a:t>
            </a:r>
          </a:p>
        </p:txBody>
      </p:sp>
      <p:sp>
        <p:nvSpPr>
          <p:cNvPr id="47" name="Rectangle 46">
            <a:extLst>
              <a:ext uri="{FF2B5EF4-FFF2-40B4-BE49-F238E27FC236}">
                <a16:creationId xmlns:a16="http://schemas.microsoft.com/office/drawing/2014/main" id="{11F19911-B4D8-2D71-7D24-921F5D8F8E6C}"/>
              </a:ext>
            </a:extLst>
          </p:cNvPr>
          <p:cNvSpPr/>
          <p:nvPr/>
        </p:nvSpPr>
        <p:spPr>
          <a:xfrm>
            <a:off x="7153716" y="5884713"/>
            <a:ext cx="2108357" cy="179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lumMod val="60000"/>
                    <a:lumOff val="40000"/>
                  </a:schemeClr>
                </a:solidFill>
              </a:rPr>
              <a:t>Reversements taxe</a:t>
            </a:r>
          </a:p>
        </p:txBody>
      </p:sp>
      <p:cxnSp>
        <p:nvCxnSpPr>
          <p:cNvPr id="48" name="Connecteur droit 47">
            <a:extLst>
              <a:ext uri="{FF2B5EF4-FFF2-40B4-BE49-F238E27FC236}">
                <a16:creationId xmlns:a16="http://schemas.microsoft.com/office/drawing/2014/main" id="{B927EE50-735B-E101-DC49-E011AF4D01CF}"/>
              </a:ext>
            </a:extLst>
          </p:cNvPr>
          <p:cNvCxnSpPr>
            <a:cxnSpLocks/>
          </p:cNvCxnSpPr>
          <p:nvPr/>
        </p:nvCxnSpPr>
        <p:spPr>
          <a:xfrm>
            <a:off x="9084684" y="2501618"/>
            <a:ext cx="0" cy="36268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riangle isocèle 43">
            <a:extLst>
              <a:ext uri="{FF2B5EF4-FFF2-40B4-BE49-F238E27FC236}">
                <a16:creationId xmlns:a16="http://schemas.microsoft.com/office/drawing/2014/main" id="{F24C0AF1-43DF-B346-A0A3-573FC4ECB89E}"/>
              </a:ext>
            </a:extLst>
          </p:cNvPr>
          <p:cNvSpPr/>
          <p:nvPr/>
        </p:nvSpPr>
        <p:spPr>
          <a:xfrm>
            <a:off x="8936074" y="5855080"/>
            <a:ext cx="304800" cy="283018"/>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riangle isocèle 48">
            <a:extLst>
              <a:ext uri="{FF2B5EF4-FFF2-40B4-BE49-F238E27FC236}">
                <a16:creationId xmlns:a16="http://schemas.microsoft.com/office/drawing/2014/main" id="{47247824-0A7F-CF77-444E-475243378B48}"/>
              </a:ext>
            </a:extLst>
          </p:cNvPr>
          <p:cNvSpPr/>
          <p:nvPr/>
        </p:nvSpPr>
        <p:spPr>
          <a:xfrm>
            <a:off x="10842709" y="5855080"/>
            <a:ext cx="304800" cy="283018"/>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isocèle 49">
            <a:extLst>
              <a:ext uri="{FF2B5EF4-FFF2-40B4-BE49-F238E27FC236}">
                <a16:creationId xmlns:a16="http://schemas.microsoft.com/office/drawing/2014/main" id="{077BB02B-9C14-ABE6-31AA-CDC327ED353C}"/>
              </a:ext>
            </a:extLst>
          </p:cNvPr>
          <p:cNvSpPr/>
          <p:nvPr/>
        </p:nvSpPr>
        <p:spPr>
          <a:xfrm>
            <a:off x="11791135" y="5855080"/>
            <a:ext cx="304800" cy="283018"/>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01D7E9FD-7E2A-AE5A-9401-BFB9D6905845}"/>
              </a:ext>
            </a:extLst>
          </p:cNvPr>
          <p:cNvSpPr txBox="1"/>
          <p:nvPr/>
        </p:nvSpPr>
        <p:spPr>
          <a:xfrm>
            <a:off x="8810808" y="6121307"/>
            <a:ext cx="629610" cy="307777"/>
          </a:xfrm>
          <a:prstGeom prst="rect">
            <a:avLst/>
          </a:prstGeom>
          <a:noFill/>
        </p:spPr>
        <p:txBody>
          <a:bodyPr wrap="square" rtlCol="0">
            <a:spAutoFit/>
          </a:bodyPr>
          <a:lstStyle/>
          <a:p>
            <a:r>
              <a:rPr lang="fr-FR" sz="1400" b="1" dirty="0">
                <a:solidFill>
                  <a:schemeClr val="tx2">
                    <a:lumMod val="60000"/>
                    <a:lumOff val="40000"/>
                  </a:schemeClr>
                </a:solidFill>
              </a:rPr>
              <a:t>15/07</a:t>
            </a:r>
          </a:p>
        </p:txBody>
      </p:sp>
      <p:sp>
        <p:nvSpPr>
          <p:cNvPr id="52" name="ZoneTexte 51">
            <a:extLst>
              <a:ext uri="{FF2B5EF4-FFF2-40B4-BE49-F238E27FC236}">
                <a16:creationId xmlns:a16="http://schemas.microsoft.com/office/drawing/2014/main" id="{8CDAE0DD-A48A-294C-BA9C-2BCCA37219F6}"/>
              </a:ext>
            </a:extLst>
          </p:cNvPr>
          <p:cNvSpPr txBox="1"/>
          <p:nvPr/>
        </p:nvSpPr>
        <p:spPr>
          <a:xfrm>
            <a:off x="10691328" y="6096283"/>
            <a:ext cx="629610" cy="307777"/>
          </a:xfrm>
          <a:prstGeom prst="rect">
            <a:avLst/>
          </a:prstGeom>
          <a:noFill/>
        </p:spPr>
        <p:txBody>
          <a:bodyPr wrap="square" rtlCol="0">
            <a:spAutoFit/>
          </a:bodyPr>
          <a:lstStyle/>
          <a:p>
            <a:r>
              <a:rPr lang="fr-FR" sz="1400" b="1" dirty="0">
                <a:solidFill>
                  <a:schemeClr val="tx2">
                    <a:lumMod val="60000"/>
                    <a:lumOff val="40000"/>
                  </a:schemeClr>
                </a:solidFill>
              </a:rPr>
              <a:t>15/09</a:t>
            </a:r>
          </a:p>
        </p:txBody>
      </p:sp>
      <p:sp>
        <p:nvSpPr>
          <p:cNvPr id="39" name="Rectangle 38">
            <a:extLst>
              <a:ext uri="{FF2B5EF4-FFF2-40B4-BE49-F238E27FC236}">
                <a16:creationId xmlns:a16="http://schemas.microsoft.com/office/drawing/2014/main" id="{9477B6CE-EE3A-8C74-C195-68B414601481}"/>
              </a:ext>
            </a:extLst>
          </p:cNvPr>
          <p:cNvSpPr/>
          <p:nvPr/>
        </p:nvSpPr>
        <p:spPr>
          <a:xfrm>
            <a:off x="7044169" y="1706480"/>
            <a:ext cx="3708902" cy="7863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b="1" dirty="0">
                <a:solidFill>
                  <a:schemeClr val="bg1"/>
                </a:solidFill>
                <a:latin typeface="Arial" panose="020B0604020202020204" pitchFamily="34" charset="0"/>
                <a:cs typeface="Arial" panose="020B0604020202020204" pitchFamily="34" charset="0"/>
              </a:rPr>
              <a:t>Après ouverture </a:t>
            </a:r>
            <a:r>
              <a:rPr lang="fr-FR" sz="1400" b="1" dirty="0" err="1">
                <a:solidFill>
                  <a:schemeClr val="bg1"/>
                </a:solidFill>
                <a:latin typeface="Arial" panose="020B0604020202020204" pitchFamily="34" charset="0"/>
                <a:cs typeface="Arial" panose="020B0604020202020204" pitchFamily="34" charset="0"/>
              </a:rPr>
              <a:t>SOLTéA</a:t>
            </a:r>
            <a:r>
              <a:rPr lang="fr-FR" sz="1400" b="1" dirty="0">
                <a:solidFill>
                  <a:schemeClr val="bg1"/>
                </a:solidFill>
                <a:latin typeface="Arial" panose="020B0604020202020204" pitchFamily="34" charset="0"/>
                <a:cs typeface="Arial" panose="020B0604020202020204" pitchFamily="34" charset="0"/>
              </a:rPr>
              <a:t> aux entreprises pour fléchage</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978190B-0DDA-B68D-4538-2FF5DFCCA548}"/>
              </a:ext>
            </a:extLst>
          </p:cNvPr>
          <p:cNvSpPr/>
          <p:nvPr/>
        </p:nvSpPr>
        <p:spPr>
          <a:xfrm>
            <a:off x="7046428" y="2508246"/>
            <a:ext cx="3706707" cy="920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1"/>
                </a:solidFill>
                <a:latin typeface="Arial" panose="020B0604020202020204" pitchFamily="34" charset="0"/>
                <a:cs typeface="Arial" panose="020B0604020202020204" pitchFamily="34" charset="0"/>
              </a:rPr>
              <a:t>relance téléphonique (démarcheurs et école)</a:t>
            </a:r>
          </a:p>
          <a:p>
            <a:pPr algn="ctr"/>
            <a:endParaRPr lang="fr-FR" sz="1200" dirty="0">
              <a:solidFill>
                <a:schemeClr val="tx1"/>
              </a:solidFill>
              <a:latin typeface="Arial" panose="020B0604020202020204" pitchFamily="34" charset="0"/>
              <a:cs typeface="Arial" panose="020B0604020202020204" pitchFamily="34" charset="0"/>
            </a:endParaRPr>
          </a:p>
        </p:txBody>
      </p:sp>
      <p:sp>
        <p:nvSpPr>
          <p:cNvPr id="54" name="ZoneTexte 53">
            <a:extLst>
              <a:ext uri="{FF2B5EF4-FFF2-40B4-BE49-F238E27FC236}">
                <a16:creationId xmlns:a16="http://schemas.microsoft.com/office/drawing/2014/main" id="{325D36B0-45FA-901A-B673-BF28F1921801}"/>
              </a:ext>
            </a:extLst>
          </p:cNvPr>
          <p:cNvSpPr txBox="1"/>
          <p:nvPr/>
        </p:nvSpPr>
        <p:spPr>
          <a:xfrm>
            <a:off x="11585851" y="6089658"/>
            <a:ext cx="629610" cy="307777"/>
          </a:xfrm>
          <a:prstGeom prst="rect">
            <a:avLst/>
          </a:prstGeom>
          <a:noFill/>
        </p:spPr>
        <p:txBody>
          <a:bodyPr wrap="square" rtlCol="0">
            <a:spAutoFit/>
          </a:bodyPr>
          <a:lstStyle/>
          <a:p>
            <a:r>
              <a:rPr lang="fr-FR" sz="1400" b="1" dirty="0">
                <a:solidFill>
                  <a:schemeClr val="tx2">
                    <a:lumMod val="60000"/>
                    <a:lumOff val="40000"/>
                  </a:schemeClr>
                </a:solidFill>
              </a:rPr>
              <a:t>15/10</a:t>
            </a:r>
          </a:p>
        </p:txBody>
      </p:sp>
      <p:sp>
        <p:nvSpPr>
          <p:cNvPr id="55" name="Flèche : pentagone 54">
            <a:extLst>
              <a:ext uri="{FF2B5EF4-FFF2-40B4-BE49-F238E27FC236}">
                <a16:creationId xmlns:a16="http://schemas.microsoft.com/office/drawing/2014/main" id="{B4DA9085-A618-5B92-B84B-44FDC11863C9}"/>
              </a:ext>
            </a:extLst>
          </p:cNvPr>
          <p:cNvSpPr/>
          <p:nvPr/>
        </p:nvSpPr>
        <p:spPr>
          <a:xfrm>
            <a:off x="10923064" y="1376036"/>
            <a:ext cx="1116000" cy="28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t>15/09 au 15/10</a:t>
            </a:r>
          </a:p>
        </p:txBody>
      </p:sp>
      <p:sp>
        <p:nvSpPr>
          <p:cNvPr id="13" name="Rectangle 12">
            <a:extLst>
              <a:ext uri="{FF2B5EF4-FFF2-40B4-BE49-F238E27FC236}">
                <a16:creationId xmlns:a16="http://schemas.microsoft.com/office/drawing/2014/main" id="{7B4076F1-D731-2665-9970-095074C70EC8}"/>
              </a:ext>
            </a:extLst>
          </p:cNvPr>
          <p:cNvSpPr/>
          <p:nvPr/>
        </p:nvSpPr>
        <p:spPr>
          <a:xfrm>
            <a:off x="5224257" y="3444429"/>
            <a:ext cx="5528814" cy="5616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36000"/>
            <a:r>
              <a:rPr lang="fr-FR" sz="1400" dirty="0">
                <a:solidFill>
                  <a:schemeClr val="tx2">
                    <a:lumMod val="60000"/>
                    <a:lumOff val="40000"/>
                  </a:schemeClr>
                </a:solidFill>
                <a:latin typeface="Arial" panose="020B0604020202020204" pitchFamily="34" charset="0"/>
                <a:cs typeface="Arial" panose="020B0604020202020204" pitchFamily="34" charset="0"/>
              </a:rPr>
              <a:t>Démarcheurs</a:t>
            </a:r>
            <a:r>
              <a:rPr lang="fr-FR" sz="1400" dirty="0">
                <a:solidFill>
                  <a:schemeClr val="tx1"/>
                </a:solidFill>
                <a:latin typeface="Arial" panose="020B0604020202020204" pitchFamily="34" charset="0"/>
                <a:cs typeface="Arial" panose="020B0604020202020204" pitchFamily="34" charset="0"/>
              </a:rPr>
              <a:t> renseignements fiches et à la fin validation des informations qui seront gardées </a:t>
            </a:r>
          </a:p>
          <a:p>
            <a:pPr algn="ctr"/>
            <a:endParaRPr lang="fr-FR"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8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51F22-365B-4D1D-A689-018AB2E5427A}"/>
              </a:ext>
            </a:extLst>
          </p:cNvPr>
          <p:cNvSpPr>
            <a:spLocks noGrp="1"/>
          </p:cNvSpPr>
          <p:nvPr>
            <p:ph type="title"/>
          </p:nvPr>
        </p:nvSpPr>
        <p:spPr/>
        <p:txBody>
          <a:bodyPr/>
          <a:lstStyle/>
          <a:p>
            <a:r>
              <a:rPr lang="fr-FR" dirty="0"/>
              <a:t>Mise à disposition des fiches entreprise</a:t>
            </a:r>
          </a:p>
        </p:txBody>
      </p:sp>
      <p:sp>
        <p:nvSpPr>
          <p:cNvPr id="3" name="Espace réservé de la date 2">
            <a:extLst>
              <a:ext uri="{FF2B5EF4-FFF2-40B4-BE49-F238E27FC236}">
                <a16:creationId xmlns:a16="http://schemas.microsoft.com/office/drawing/2014/main" id="{9A1F2438-ED49-4068-A591-0547C8F14F1D}"/>
              </a:ext>
            </a:extLst>
          </p:cNvPr>
          <p:cNvSpPr>
            <a:spLocks noGrp="1"/>
          </p:cNvSpPr>
          <p:nvPr>
            <p:ph type="dt" sz="half" idx="11"/>
          </p:nvPr>
        </p:nvSpPr>
        <p:spPr/>
        <p:txBody>
          <a:bodyPr/>
          <a:lstStyle/>
          <a:p>
            <a:pPr>
              <a:defRPr/>
            </a:pPr>
            <a:endParaRPr lang="fr-FR" dirty="0"/>
          </a:p>
          <a:p>
            <a:pPr>
              <a:defRPr/>
            </a:pPr>
            <a:endParaRPr lang="fr-FR" dirty="0"/>
          </a:p>
        </p:txBody>
      </p:sp>
      <p:sp>
        <p:nvSpPr>
          <p:cNvPr id="4" name="Espace réservé du numéro de diapositive 3">
            <a:extLst>
              <a:ext uri="{FF2B5EF4-FFF2-40B4-BE49-F238E27FC236}">
                <a16:creationId xmlns:a16="http://schemas.microsoft.com/office/drawing/2014/main" id="{4D6804F4-A3E9-429E-B766-4E23AF0A43F9}"/>
              </a:ext>
            </a:extLst>
          </p:cNvPr>
          <p:cNvSpPr>
            <a:spLocks noGrp="1"/>
          </p:cNvSpPr>
          <p:nvPr>
            <p:ph type="sldNum" sz="quarter" idx="12"/>
          </p:nvPr>
        </p:nvSpPr>
        <p:spPr/>
        <p:txBody>
          <a:bodyPr/>
          <a:lstStyle/>
          <a:p>
            <a:fld id="{7A2E82A4-57CE-4AFF-9480-D98609E527FB}" type="slidenum">
              <a:rPr lang="fr-FR" smtClean="0"/>
              <a:pPr/>
              <a:t>15</a:t>
            </a:fld>
            <a:endParaRPr lang="fr-FR"/>
          </a:p>
        </p:txBody>
      </p:sp>
      <p:sp>
        <p:nvSpPr>
          <p:cNvPr id="5" name="Espace réservé du contenu 4">
            <a:extLst>
              <a:ext uri="{FF2B5EF4-FFF2-40B4-BE49-F238E27FC236}">
                <a16:creationId xmlns:a16="http://schemas.microsoft.com/office/drawing/2014/main" id="{E2235CFA-5239-405A-8BA0-47651743CCEF}"/>
              </a:ext>
            </a:extLst>
          </p:cNvPr>
          <p:cNvSpPr>
            <a:spLocks noGrp="1"/>
          </p:cNvSpPr>
          <p:nvPr>
            <p:ph sz="quarter" idx="14"/>
          </p:nvPr>
        </p:nvSpPr>
        <p:spPr>
          <a:xfrm>
            <a:off x="325965" y="1529999"/>
            <a:ext cx="11529600" cy="4888053"/>
          </a:xfrm>
        </p:spPr>
        <p:txBody>
          <a:bodyPr>
            <a:normAutofit fontScale="85000" lnSpcReduction="20000"/>
          </a:bodyPr>
          <a:lstStyle/>
          <a:p>
            <a:pPr>
              <a:lnSpc>
                <a:spcPct val="124000"/>
              </a:lnSpc>
              <a:spcAft>
                <a:spcPts val="300"/>
              </a:spcAft>
            </a:pPr>
            <a:r>
              <a:rPr lang="fr-FR" sz="2000" dirty="0">
                <a:solidFill>
                  <a:srgbClr val="002060"/>
                </a:solidFill>
              </a:rPr>
              <a:t>Suppression </a:t>
            </a:r>
            <a:r>
              <a:rPr lang="fr-FR" sz="2000" b="1" dirty="0">
                <a:solidFill>
                  <a:srgbClr val="002060"/>
                </a:solidFill>
              </a:rPr>
              <a:t>définitive</a:t>
            </a:r>
            <a:r>
              <a:rPr lang="fr-FR" sz="2000" dirty="0">
                <a:solidFill>
                  <a:srgbClr val="002060"/>
                </a:solidFill>
              </a:rPr>
              <a:t> des fichiers papier et des fichiers numériques sous format </a:t>
            </a:r>
            <a:r>
              <a:rPr lang="fr-FR" sz="2000" dirty="0" err="1">
                <a:solidFill>
                  <a:srgbClr val="002060"/>
                </a:solidFill>
              </a:rPr>
              <a:t>word</a:t>
            </a:r>
            <a:r>
              <a:rPr lang="fr-FR" sz="2000" dirty="0">
                <a:solidFill>
                  <a:srgbClr val="002060"/>
                </a:solidFill>
              </a:rPr>
              <a:t> ou </a:t>
            </a:r>
            <a:r>
              <a:rPr lang="fr-FR" sz="2000" dirty="0" err="1">
                <a:solidFill>
                  <a:srgbClr val="002060"/>
                </a:solidFill>
              </a:rPr>
              <a:t>pdf</a:t>
            </a:r>
            <a:endParaRPr lang="fr-FR" sz="2000" dirty="0">
              <a:solidFill>
                <a:srgbClr val="002060"/>
              </a:solidFill>
            </a:endParaRPr>
          </a:p>
          <a:p>
            <a:pPr>
              <a:lnSpc>
                <a:spcPct val="124000"/>
              </a:lnSpc>
              <a:spcAft>
                <a:spcPts val="300"/>
              </a:spcAft>
            </a:pPr>
            <a:r>
              <a:rPr lang="fr-FR" sz="2000" dirty="0">
                <a:solidFill>
                  <a:srgbClr val="002060"/>
                </a:solidFill>
              </a:rPr>
              <a:t>Utilisation </a:t>
            </a:r>
            <a:r>
              <a:rPr lang="fr-FR" sz="2000" b="1" dirty="0">
                <a:solidFill>
                  <a:srgbClr val="002060"/>
                </a:solidFill>
              </a:rPr>
              <a:t>généralisée</a:t>
            </a:r>
            <a:r>
              <a:rPr lang="fr-FR" sz="2000" dirty="0">
                <a:solidFill>
                  <a:srgbClr val="002060"/>
                </a:solidFill>
              </a:rPr>
              <a:t> de l’</a:t>
            </a:r>
            <a:r>
              <a:rPr lang="fr-FR" sz="2000" dirty="0">
                <a:solidFill>
                  <a:schemeClr val="accent3"/>
                </a:solidFill>
              </a:rPr>
              <a:t>interface web connectée à PEGASE </a:t>
            </a:r>
            <a:r>
              <a:rPr lang="fr-FR" sz="2000" dirty="0">
                <a:solidFill>
                  <a:srgbClr val="002060"/>
                </a:solidFill>
              </a:rPr>
              <a:t>pour que chaque démarcheur accède directement à ses fiches et y note ses retours</a:t>
            </a:r>
          </a:p>
          <a:p>
            <a:pPr lvl="1">
              <a:lnSpc>
                <a:spcPct val="124000"/>
              </a:lnSpc>
              <a:spcAft>
                <a:spcPts val="300"/>
              </a:spcAft>
            </a:pPr>
            <a:r>
              <a:rPr lang="fr-FR" sz="1600" dirty="0">
                <a:solidFill>
                  <a:srgbClr val="002060"/>
                </a:solidFill>
              </a:rPr>
              <a:t>Envoi à tous d’un login et d’un mot de passe individualisé</a:t>
            </a:r>
          </a:p>
          <a:p>
            <a:pPr lvl="2">
              <a:lnSpc>
                <a:spcPct val="124000"/>
              </a:lnSpc>
              <a:spcAft>
                <a:spcPts val="300"/>
              </a:spcAft>
            </a:pPr>
            <a:r>
              <a:rPr lang="fr-FR" sz="1600" dirty="0">
                <a:solidFill>
                  <a:srgbClr val="002060"/>
                </a:solidFill>
              </a:rPr>
              <a:t>Chacun voit uniquement ses fiches</a:t>
            </a:r>
          </a:p>
          <a:p>
            <a:pPr lvl="1">
              <a:lnSpc>
                <a:spcPct val="124000"/>
              </a:lnSpc>
              <a:spcAft>
                <a:spcPts val="300"/>
              </a:spcAft>
            </a:pPr>
            <a:r>
              <a:rPr lang="fr-FR" sz="1600" dirty="0">
                <a:solidFill>
                  <a:schemeClr val="accent3"/>
                </a:solidFill>
              </a:rPr>
              <a:t>Mise à jour se fait donc en ligne</a:t>
            </a:r>
          </a:p>
          <a:p>
            <a:pPr lvl="2">
              <a:lnSpc>
                <a:spcPct val="124000"/>
              </a:lnSpc>
              <a:spcAft>
                <a:spcPts val="300"/>
              </a:spcAft>
            </a:pPr>
            <a:r>
              <a:rPr lang="fr-FR" sz="1600" dirty="0">
                <a:solidFill>
                  <a:srgbClr val="002060"/>
                </a:solidFill>
              </a:rPr>
              <a:t>Les champs modifiables apparaissent clairement (en jaune) et peuvent être sauvegardés chaque fois</a:t>
            </a:r>
          </a:p>
          <a:p>
            <a:pPr lvl="1">
              <a:lnSpc>
                <a:spcPct val="124000"/>
              </a:lnSpc>
              <a:spcAft>
                <a:spcPts val="300"/>
              </a:spcAft>
            </a:pPr>
            <a:r>
              <a:rPr lang="fr-FR" sz="1600" dirty="0">
                <a:solidFill>
                  <a:srgbClr val="002060"/>
                </a:solidFill>
              </a:rPr>
              <a:t>Plus d’envoi de fiches modifiées puisqu’elles sont disponibles par l’équipe taxe en permanence</a:t>
            </a:r>
          </a:p>
          <a:p>
            <a:pPr lvl="1">
              <a:lnSpc>
                <a:spcPct val="124000"/>
              </a:lnSpc>
              <a:spcAft>
                <a:spcPts val="300"/>
              </a:spcAft>
            </a:pPr>
            <a:r>
              <a:rPr lang="fr-FR" sz="1600" dirty="0">
                <a:solidFill>
                  <a:srgbClr val="002060"/>
                </a:solidFill>
              </a:rPr>
              <a:t>Impression possible des fiches sur format </a:t>
            </a:r>
            <a:r>
              <a:rPr lang="fr-FR" sz="1600" dirty="0" err="1">
                <a:solidFill>
                  <a:srgbClr val="002060"/>
                </a:solidFill>
              </a:rPr>
              <a:t>pdf</a:t>
            </a:r>
            <a:r>
              <a:rPr lang="fr-FR" sz="1600" dirty="0">
                <a:solidFill>
                  <a:srgbClr val="002060"/>
                </a:solidFill>
              </a:rPr>
              <a:t> pour support de travail uniquement</a:t>
            </a:r>
            <a:r>
              <a:rPr lang="fr-FR" sz="1800" dirty="0">
                <a:solidFill>
                  <a:srgbClr val="002060"/>
                </a:solidFill>
              </a:rPr>
              <a:t>.</a:t>
            </a:r>
          </a:p>
          <a:p>
            <a:pPr marL="457200" lvl="1" indent="0">
              <a:lnSpc>
                <a:spcPct val="124000"/>
              </a:lnSpc>
              <a:spcAft>
                <a:spcPts val="300"/>
              </a:spcAft>
              <a:buNone/>
            </a:pPr>
            <a:r>
              <a:rPr lang="fr-FR" sz="1800" b="1" dirty="0">
                <a:solidFill>
                  <a:srgbClr val="FF0000"/>
                </a:solidFill>
              </a:rPr>
              <a:t>NB : à l’issue du travail de relance chaque démarcheur vérifiera les informations qui seront réintroduites dans PEGASE afin de ne garder que l’information utile</a:t>
            </a:r>
          </a:p>
          <a:p>
            <a:pPr>
              <a:lnSpc>
                <a:spcPct val="124000"/>
              </a:lnSpc>
              <a:spcAft>
                <a:spcPts val="300"/>
              </a:spcAft>
            </a:pPr>
            <a:r>
              <a:rPr lang="fr-FR" sz="2100" dirty="0">
                <a:solidFill>
                  <a:srgbClr val="002060"/>
                </a:solidFill>
              </a:rPr>
              <a:t>Récupération à la fin de la campagne des informations pour réintroduction dans PEGASE par l’école</a:t>
            </a:r>
          </a:p>
          <a:p>
            <a:pPr>
              <a:lnSpc>
                <a:spcPct val="124000"/>
              </a:lnSpc>
              <a:spcAft>
                <a:spcPts val="300"/>
              </a:spcAft>
            </a:pPr>
            <a:r>
              <a:rPr lang="fr-FR" sz="2100" dirty="0">
                <a:solidFill>
                  <a:srgbClr val="002060"/>
                </a:solidFill>
              </a:rPr>
              <a:t>Présentation de la fiche dans l’interface</a:t>
            </a:r>
          </a:p>
          <a:p>
            <a:pPr>
              <a:lnSpc>
                <a:spcPct val="124000"/>
              </a:lnSpc>
              <a:spcAft>
                <a:spcPts val="300"/>
              </a:spcAft>
            </a:pPr>
            <a:endParaRPr lang="fr-FR" sz="2000" dirty="0">
              <a:solidFill>
                <a:srgbClr val="002060"/>
              </a:solidFill>
            </a:endParaRPr>
          </a:p>
          <a:p>
            <a:pPr marL="0" indent="0">
              <a:lnSpc>
                <a:spcPct val="124000"/>
              </a:lnSpc>
              <a:spcAft>
                <a:spcPts val="300"/>
              </a:spcAft>
              <a:buNone/>
            </a:pPr>
            <a:r>
              <a:rPr lang="fr-FR" sz="1400" b="1" dirty="0">
                <a:solidFill>
                  <a:srgbClr val="002060"/>
                </a:solidFill>
              </a:rPr>
              <a:t>PS : fiche aussi dans le « livret démarcheur »</a:t>
            </a:r>
            <a:r>
              <a:rPr lang="fr-FR" sz="2000" dirty="0">
                <a:solidFill>
                  <a:srgbClr val="002060"/>
                </a:solidFill>
              </a:rPr>
              <a:t> </a:t>
            </a:r>
            <a:r>
              <a:rPr lang="fr-FR"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https://relances-taxe.ecam.fr/</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solidFill>
                <a:srgbClr val="002060"/>
              </a:solidFill>
            </a:endParaRPr>
          </a:p>
        </p:txBody>
      </p:sp>
      <p:sp>
        <p:nvSpPr>
          <p:cNvPr id="6" name="ZoneTexte 5">
            <a:extLst>
              <a:ext uri="{FF2B5EF4-FFF2-40B4-BE49-F238E27FC236}">
                <a16:creationId xmlns:a16="http://schemas.microsoft.com/office/drawing/2014/main" id="{A7C6D008-880F-4AE5-9406-8F7231EECF23}"/>
              </a:ext>
            </a:extLst>
          </p:cNvPr>
          <p:cNvSpPr txBox="1"/>
          <p:nvPr/>
        </p:nvSpPr>
        <p:spPr>
          <a:xfrm>
            <a:off x="5658678" y="2908853"/>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eaLnBrk="1" hangingPunct="1">
              <a:buClr>
                <a:schemeClr val="tx2"/>
              </a:buClr>
              <a:buFont typeface="Wingdings 3" panose="05040102010807070707" pitchFamily="18" charset="2"/>
              <a:buChar char=""/>
            </a:pPr>
            <a:endParaRPr lang="fr-FR" kern="0" dirty="0"/>
          </a:p>
        </p:txBody>
      </p:sp>
      <p:sp>
        <p:nvSpPr>
          <p:cNvPr id="7" name="ZoneTexte 6">
            <a:extLst>
              <a:ext uri="{FF2B5EF4-FFF2-40B4-BE49-F238E27FC236}">
                <a16:creationId xmlns:a16="http://schemas.microsoft.com/office/drawing/2014/main" id="{FCCC90F6-0C34-4FC4-98C5-18B5BA1313E2}"/>
              </a:ext>
            </a:extLst>
          </p:cNvPr>
          <p:cNvSpPr txBox="1"/>
          <p:nvPr/>
        </p:nvSpPr>
        <p:spPr>
          <a:xfrm>
            <a:off x="5658678" y="2908853"/>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eaLnBrk="1" hangingPunct="1">
              <a:buClr>
                <a:schemeClr val="tx2"/>
              </a:buClr>
              <a:buFont typeface="Wingdings 3" panose="05040102010807070707" pitchFamily="18" charset="2"/>
              <a:buChar char=""/>
            </a:pPr>
            <a:endParaRPr lang="fr-FR" kern="0" dirty="0"/>
          </a:p>
        </p:txBody>
      </p:sp>
    </p:spTree>
    <p:extLst>
      <p:ext uri="{BB962C8B-B14F-4D97-AF65-F5344CB8AC3E}">
        <p14:creationId xmlns:p14="http://schemas.microsoft.com/office/powerpoint/2010/main" val="330553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73E0B-AB7C-470D-BCE8-E9BB01638AD6}"/>
              </a:ext>
            </a:extLst>
          </p:cNvPr>
          <p:cNvSpPr>
            <a:spLocks noGrp="1"/>
          </p:cNvSpPr>
          <p:nvPr>
            <p:ph type="title"/>
          </p:nvPr>
        </p:nvSpPr>
        <p:spPr/>
        <p:txBody>
          <a:bodyPr/>
          <a:lstStyle/>
          <a:p>
            <a:r>
              <a:rPr lang="fr-FR" dirty="0"/>
              <a:t>Fonctionnalités de l’annuaire AIE 1/2</a:t>
            </a:r>
          </a:p>
        </p:txBody>
      </p:sp>
      <p:sp>
        <p:nvSpPr>
          <p:cNvPr id="3" name="Espace réservé de la date 2">
            <a:extLst>
              <a:ext uri="{FF2B5EF4-FFF2-40B4-BE49-F238E27FC236}">
                <a16:creationId xmlns:a16="http://schemas.microsoft.com/office/drawing/2014/main" id="{7075CEC9-793B-464A-A668-DE3BB8A1E9CA}"/>
              </a:ext>
            </a:extLst>
          </p:cNvPr>
          <p:cNvSpPr>
            <a:spLocks noGrp="1"/>
          </p:cNvSpPr>
          <p:nvPr>
            <p:ph type="dt" sz="half" idx="11"/>
          </p:nvPr>
        </p:nvSpPr>
        <p:spPr/>
        <p:txBody>
          <a:bodyPr/>
          <a:lstStyle/>
          <a:p>
            <a:pPr>
              <a:defRPr/>
            </a:pPr>
            <a:fld id="{35F6E1E4-4679-4034-B2C9-37F84CB75B7F}" type="datetime1">
              <a:rPr lang="fr-FR" smtClean="0"/>
              <a:pPr>
                <a:defRPr/>
              </a:pPr>
              <a:t>27/04/2023</a:t>
            </a:fld>
            <a:endParaRPr lang="fr-FR" dirty="0"/>
          </a:p>
          <a:p>
            <a:pPr>
              <a:defRPr/>
            </a:pPr>
            <a:endParaRPr lang="fr-FR" dirty="0"/>
          </a:p>
        </p:txBody>
      </p:sp>
      <p:sp>
        <p:nvSpPr>
          <p:cNvPr id="4" name="Espace réservé du numéro de diapositive 3">
            <a:extLst>
              <a:ext uri="{FF2B5EF4-FFF2-40B4-BE49-F238E27FC236}">
                <a16:creationId xmlns:a16="http://schemas.microsoft.com/office/drawing/2014/main" id="{0E604434-BFCB-4D95-A490-15D4BA4FCAB1}"/>
              </a:ext>
            </a:extLst>
          </p:cNvPr>
          <p:cNvSpPr>
            <a:spLocks noGrp="1"/>
          </p:cNvSpPr>
          <p:nvPr>
            <p:ph type="sldNum" sz="quarter" idx="12"/>
          </p:nvPr>
        </p:nvSpPr>
        <p:spPr/>
        <p:txBody>
          <a:bodyPr/>
          <a:lstStyle/>
          <a:p>
            <a:fld id="{7A2E82A4-57CE-4AFF-9480-D98609E527FB}" type="slidenum">
              <a:rPr lang="fr-FR" smtClean="0"/>
              <a:pPr/>
              <a:t>16</a:t>
            </a:fld>
            <a:endParaRPr lang="fr-FR"/>
          </a:p>
        </p:txBody>
      </p:sp>
      <p:sp>
        <p:nvSpPr>
          <p:cNvPr id="12" name="Espace réservé du contenu 11">
            <a:extLst>
              <a:ext uri="{FF2B5EF4-FFF2-40B4-BE49-F238E27FC236}">
                <a16:creationId xmlns:a16="http://schemas.microsoft.com/office/drawing/2014/main" id="{202987CF-336F-4DBA-8566-F332827598DE}"/>
              </a:ext>
            </a:extLst>
          </p:cNvPr>
          <p:cNvSpPr>
            <a:spLocks noGrp="1"/>
          </p:cNvSpPr>
          <p:nvPr>
            <p:ph sz="quarter" idx="14"/>
          </p:nvPr>
        </p:nvSpPr>
        <p:spPr>
          <a:xfrm>
            <a:off x="325965" y="1530000"/>
            <a:ext cx="10896217" cy="4716000"/>
          </a:xfrm>
        </p:spPr>
        <p:txBody>
          <a:bodyPr>
            <a:normAutofit/>
          </a:bodyPr>
          <a:lstStyle/>
          <a:p>
            <a:pPr>
              <a:lnSpc>
                <a:spcPct val="114000"/>
              </a:lnSpc>
            </a:pPr>
            <a:r>
              <a:rPr lang="fr-FR" sz="2000" dirty="0"/>
              <a:t>PEGASE outil CRM de l’ECAM et AIE sont 2 bases de données</a:t>
            </a:r>
          </a:p>
          <a:p>
            <a:pPr lvl="1">
              <a:lnSpc>
                <a:spcPct val="114000"/>
              </a:lnSpc>
            </a:pPr>
            <a:r>
              <a:rPr lang="fr-FR" sz="1800" dirty="0"/>
              <a:t>gérant chacune des fonctionnalités spécifiques,</a:t>
            </a:r>
          </a:p>
          <a:p>
            <a:pPr lvl="1">
              <a:lnSpc>
                <a:spcPct val="114000"/>
              </a:lnSpc>
            </a:pPr>
            <a:r>
              <a:rPr lang="fr-FR" sz="1800" dirty="0"/>
              <a:t>Reposant sur deux annuaires des anciens synchronisés entre les deux bases</a:t>
            </a:r>
          </a:p>
          <a:p>
            <a:pPr lvl="1">
              <a:lnSpc>
                <a:spcPct val="114000"/>
              </a:lnSpc>
            </a:pPr>
            <a:endParaRPr lang="fr-FR" sz="1800" dirty="0"/>
          </a:p>
          <a:p>
            <a:pPr>
              <a:lnSpc>
                <a:spcPct val="114000"/>
              </a:lnSpc>
            </a:pPr>
            <a:r>
              <a:rPr lang="fr-FR" sz="2000" dirty="0"/>
              <a:t>Les fiches PEGASE remises au démarcheur donnent une photo à l’instant « t » des informations et ne sont pas remises à jours pendant la durée de la campagne</a:t>
            </a:r>
          </a:p>
          <a:p>
            <a:pPr>
              <a:lnSpc>
                <a:spcPct val="114000"/>
              </a:lnSpc>
            </a:pPr>
            <a:endParaRPr lang="fr-FR" sz="2000" dirty="0"/>
          </a:p>
          <a:p>
            <a:pPr>
              <a:lnSpc>
                <a:spcPct val="114000"/>
              </a:lnSpc>
            </a:pPr>
            <a:r>
              <a:rPr lang="fr-FR" sz="2000" dirty="0"/>
              <a:t>Tous les démarcheurs appartiennent au groupe « Taxe Apprentissage » pour la durée de la campagne</a:t>
            </a:r>
          </a:p>
          <a:p>
            <a:pPr>
              <a:lnSpc>
                <a:spcPct val="114000"/>
              </a:lnSpc>
            </a:pPr>
            <a:endParaRPr lang="fr-FR" sz="2000" dirty="0"/>
          </a:p>
          <a:p>
            <a:pPr>
              <a:lnSpc>
                <a:spcPct val="114000"/>
              </a:lnSpc>
            </a:pPr>
            <a:r>
              <a:rPr lang="fr-FR" sz="2000" dirty="0"/>
              <a:t>Des fonctionnalités spécifiques sont proposées outre l’accès à l’annuaire </a:t>
            </a:r>
          </a:p>
        </p:txBody>
      </p:sp>
    </p:spTree>
    <p:extLst>
      <p:ext uri="{BB962C8B-B14F-4D97-AF65-F5344CB8AC3E}">
        <p14:creationId xmlns:p14="http://schemas.microsoft.com/office/powerpoint/2010/main" val="19420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4D707EFC-05DE-425E-9BC6-9015918830D1}"/>
              </a:ext>
            </a:extLst>
          </p:cNvPr>
          <p:cNvSpPr/>
          <p:nvPr/>
        </p:nvSpPr>
        <p:spPr>
          <a:xfrm>
            <a:off x="3680178" y="3905956"/>
            <a:ext cx="891822" cy="48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C573E0B-AB7C-470D-BCE8-E9BB01638AD6}"/>
              </a:ext>
            </a:extLst>
          </p:cNvPr>
          <p:cNvSpPr>
            <a:spLocks noGrp="1"/>
          </p:cNvSpPr>
          <p:nvPr>
            <p:ph type="title"/>
          </p:nvPr>
        </p:nvSpPr>
        <p:spPr/>
        <p:txBody>
          <a:bodyPr/>
          <a:lstStyle/>
          <a:p>
            <a:r>
              <a:rPr lang="fr-FR" dirty="0"/>
              <a:t>Fonctionnalités de l’annuaire AIE 2/2</a:t>
            </a:r>
          </a:p>
        </p:txBody>
      </p:sp>
      <p:sp>
        <p:nvSpPr>
          <p:cNvPr id="3" name="Espace réservé de la date 2">
            <a:extLst>
              <a:ext uri="{FF2B5EF4-FFF2-40B4-BE49-F238E27FC236}">
                <a16:creationId xmlns:a16="http://schemas.microsoft.com/office/drawing/2014/main" id="{7075CEC9-793B-464A-A668-DE3BB8A1E9CA}"/>
              </a:ext>
            </a:extLst>
          </p:cNvPr>
          <p:cNvSpPr>
            <a:spLocks noGrp="1"/>
          </p:cNvSpPr>
          <p:nvPr>
            <p:ph type="dt" sz="half" idx="11"/>
          </p:nvPr>
        </p:nvSpPr>
        <p:spPr/>
        <p:txBody>
          <a:bodyPr/>
          <a:lstStyle/>
          <a:p>
            <a:pPr>
              <a:defRPr/>
            </a:pPr>
            <a:endParaRPr lang="fr-FR" dirty="0"/>
          </a:p>
          <a:p>
            <a:pPr>
              <a:defRPr/>
            </a:pPr>
            <a:endParaRPr lang="fr-FR" dirty="0"/>
          </a:p>
        </p:txBody>
      </p:sp>
      <p:sp>
        <p:nvSpPr>
          <p:cNvPr id="4" name="Espace réservé du numéro de diapositive 3">
            <a:extLst>
              <a:ext uri="{FF2B5EF4-FFF2-40B4-BE49-F238E27FC236}">
                <a16:creationId xmlns:a16="http://schemas.microsoft.com/office/drawing/2014/main" id="{0E604434-BFCB-4D95-A490-15D4BA4FCAB1}"/>
              </a:ext>
            </a:extLst>
          </p:cNvPr>
          <p:cNvSpPr>
            <a:spLocks noGrp="1"/>
          </p:cNvSpPr>
          <p:nvPr>
            <p:ph type="sldNum" sz="quarter" idx="12"/>
          </p:nvPr>
        </p:nvSpPr>
        <p:spPr/>
        <p:txBody>
          <a:bodyPr/>
          <a:lstStyle/>
          <a:p>
            <a:fld id="{7A2E82A4-57CE-4AFF-9480-D98609E527FB}" type="slidenum">
              <a:rPr lang="fr-FR" smtClean="0"/>
              <a:pPr/>
              <a:t>17</a:t>
            </a:fld>
            <a:endParaRPr lang="fr-FR"/>
          </a:p>
        </p:txBody>
      </p:sp>
      <p:pic>
        <p:nvPicPr>
          <p:cNvPr id="7" name="Espace réservé du contenu 6">
            <a:extLst>
              <a:ext uri="{FF2B5EF4-FFF2-40B4-BE49-F238E27FC236}">
                <a16:creationId xmlns:a16="http://schemas.microsoft.com/office/drawing/2014/main" id="{7C834E71-1F37-4820-AC35-3849A82E1385}"/>
              </a:ext>
            </a:extLst>
          </p:cNvPr>
          <p:cNvPicPr>
            <a:picLocks noGrp="1" noChangeAspect="1"/>
          </p:cNvPicPr>
          <p:nvPr>
            <p:ph sz="quarter" idx="14"/>
          </p:nvPr>
        </p:nvPicPr>
        <p:blipFill rotWithShape="1">
          <a:blip r:embed="rId2"/>
          <a:srcRect l="1810" t="10033" r="13235" b="43220"/>
          <a:stretch/>
        </p:blipFill>
        <p:spPr>
          <a:xfrm>
            <a:off x="1636889" y="1775910"/>
            <a:ext cx="8973962" cy="3654046"/>
          </a:xfrm>
        </p:spPr>
      </p:pic>
      <p:sp>
        <p:nvSpPr>
          <p:cNvPr id="9" name="Ellipse 8">
            <a:extLst>
              <a:ext uri="{FF2B5EF4-FFF2-40B4-BE49-F238E27FC236}">
                <a16:creationId xmlns:a16="http://schemas.microsoft.com/office/drawing/2014/main" id="{ECC46300-18B9-4572-AF95-7752626B96F1}"/>
              </a:ext>
            </a:extLst>
          </p:cNvPr>
          <p:cNvSpPr/>
          <p:nvPr/>
        </p:nvSpPr>
        <p:spPr>
          <a:xfrm>
            <a:off x="3136195" y="4001521"/>
            <a:ext cx="1087967" cy="4896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3222E4EC-CE58-4D37-B367-F6662A7DDADC}"/>
              </a:ext>
            </a:extLst>
          </p:cNvPr>
          <p:cNvSpPr/>
          <p:nvPr/>
        </p:nvSpPr>
        <p:spPr>
          <a:xfrm>
            <a:off x="5543903" y="3978944"/>
            <a:ext cx="891823" cy="4896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891B5DA1-70A6-4671-9A19-F3CD92FA8221}"/>
              </a:ext>
            </a:extLst>
          </p:cNvPr>
          <p:cNvSpPr/>
          <p:nvPr/>
        </p:nvSpPr>
        <p:spPr>
          <a:xfrm>
            <a:off x="3443111" y="4836600"/>
            <a:ext cx="1761067" cy="486205"/>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088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0809EC-51A0-6ECC-F6EA-FFB572582AC0}"/>
              </a:ext>
            </a:extLst>
          </p:cNvPr>
          <p:cNvSpPr>
            <a:spLocks noGrp="1"/>
          </p:cNvSpPr>
          <p:nvPr>
            <p:ph type="title"/>
          </p:nvPr>
        </p:nvSpPr>
        <p:spPr/>
        <p:txBody>
          <a:bodyPr/>
          <a:lstStyle/>
          <a:p>
            <a:r>
              <a:rPr lang="fr-FR" dirty="0"/>
              <a:t>Les groupes dans PEGASE</a:t>
            </a:r>
          </a:p>
        </p:txBody>
      </p:sp>
      <p:sp>
        <p:nvSpPr>
          <p:cNvPr id="3" name="Espace réservé du pied de page 2">
            <a:extLst>
              <a:ext uri="{FF2B5EF4-FFF2-40B4-BE49-F238E27FC236}">
                <a16:creationId xmlns:a16="http://schemas.microsoft.com/office/drawing/2014/main" id="{3B206075-72D9-C018-2B6F-14B8134881F9}"/>
              </a:ext>
            </a:extLst>
          </p:cNvPr>
          <p:cNvSpPr>
            <a:spLocks noGrp="1"/>
          </p:cNvSpPr>
          <p:nvPr>
            <p:ph type="ftr" sz="quarter" idx="10"/>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4E426807-AC34-DC6C-EE50-48FF4092E545}"/>
              </a:ext>
            </a:extLst>
          </p:cNvPr>
          <p:cNvSpPr>
            <a:spLocks noGrp="1"/>
          </p:cNvSpPr>
          <p:nvPr>
            <p:ph type="sldNum" sz="quarter" idx="12"/>
          </p:nvPr>
        </p:nvSpPr>
        <p:spPr/>
        <p:txBody>
          <a:bodyPr/>
          <a:lstStyle/>
          <a:p>
            <a:fld id="{7A2E82A4-57CE-4AFF-9480-D98609E527FB}" type="slidenum">
              <a:rPr lang="fr-FR" smtClean="0"/>
              <a:pPr/>
              <a:t>18</a:t>
            </a:fld>
            <a:endParaRPr lang="fr-FR"/>
          </a:p>
        </p:txBody>
      </p:sp>
      <p:sp>
        <p:nvSpPr>
          <p:cNvPr id="5" name="Espace réservé du contenu 4">
            <a:extLst>
              <a:ext uri="{FF2B5EF4-FFF2-40B4-BE49-F238E27FC236}">
                <a16:creationId xmlns:a16="http://schemas.microsoft.com/office/drawing/2014/main" id="{C71CBF07-03A0-F9F1-E2C4-672BF722C50C}"/>
              </a:ext>
            </a:extLst>
          </p:cNvPr>
          <p:cNvSpPr>
            <a:spLocks noGrp="1"/>
          </p:cNvSpPr>
          <p:nvPr>
            <p:ph sz="quarter" idx="14"/>
          </p:nvPr>
        </p:nvSpPr>
        <p:spPr/>
        <p:txBody>
          <a:bodyPr>
            <a:normAutofit/>
          </a:bodyPr>
          <a:lstStyle/>
          <a:p>
            <a:r>
              <a:rPr lang="fr-FR" sz="2400" dirty="0"/>
              <a:t>Cette notion recouvre aussi bien la notion juridique de groupe que le regroupement d’entreprises ayant un lien par exemple sous la responsabilité d’un même ingénieur ECAM</a:t>
            </a:r>
          </a:p>
          <a:p>
            <a:endParaRPr lang="fr-FR" sz="2400" dirty="0"/>
          </a:p>
          <a:p>
            <a:r>
              <a:rPr lang="fr-FR" sz="2400" dirty="0"/>
              <a:t>Les grands groupes (EDF ,,, ) sont suivis par l’école directement</a:t>
            </a:r>
          </a:p>
          <a:p>
            <a:endParaRPr lang="fr-FR" sz="2400" dirty="0"/>
          </a:p>
          <a:p>
            <a:r>
              <a:rPr lang="fr-FR" sz="2400" dirty="0"/>
              <a:t>Un démarcheur aura tous les établissements d’un même groupe (y compris ceux à ne pas démarcher) pour avoir une vie complète de la situation</a:t>
            </a:r>
          </a:p>
        </p:txBody>
      </p:sp>
    </p:spTree>
    <p:extLst>
      <p:ext uri="{BB962C8B-B14F-4D97-AF65-F5344CB8AC3E}">
        <p14:creationId xmlns:p14="http://schemas.microsoft.com/office/powerpoint/2010/main" val="81114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D8C71-379F-4D66-8CC1-270506EB6A1E}"/>
              </a:ext>
            </a:extLst>
          </p:cNvPr>
          <p:cNvSpPr>
            <a:spLocks noGrp="1"/>
          </p:cNvSpPr>
          <p:nvPr>
            <p:ph type="title"/>
          </p:nvPr>
        </p:nvSpPr>
        <p:spPr/>
        <p:txBody>
          <a:bodyPr/>
          <a:lstStyle/>
          <a:p>
            <a:r>
              <a:rPr lang="fr-FR" dirty="0"/>
              <a:t>Quelques informations pratiques</a:t>
            </a:r>
          </a:p>
        </p:txBody>
      </p:sp>
      <p:sp>
        <p:nvSpPr>
          <p:cNvPr id="3" name="Espace réservé du pied de page 2">
            <a:extLst>
              <a:ext uri="{FF2B5EF4-FFF2-40B4-BE49-F238E27FC236}">
                <a16:creationId xmlns:a16="http://schemas.microsoft.com/office/drawing/2014/main" id="{699B4AC8-17EB-46F4-BB52-2912950F0812}"/>
              </a:ext>
            </a:extLst>
          </p:cNvPr>
          <p:cNvSpPr>
            <a:spLocks noGrp="1"/>
          </p:cNvSpPr>
          <p:nvPr>
            <p:ph type="ftr" sz="quarter" idx="10"/>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879C3678-FD81-403A-AE49-D08D7CD635F2}"/>
              </a:ext>
            </a:extLst>
          </p:cNvPr>
          <p:cNvSpPr>
            <a:spLocks noGrp="1"/>
          </p:cNvSpPr>
          <p:nvPr>
            <p:ph type="sldNum" sz="quarter" idx="12"/>
          </p:nvPr>
        </p:nvSpPr>
        <p:spPr/>
        <p:txBody>
          <a:bodyPr/>
          <a:lstStyle/>
          <a:p>
            <a:fld id="{7A2E82A4-57CE-4AFF-9480-D98609E527FB}" type="slidenum">
              <a:rPr lang="fr-FR" smtClean="0"/>
              <a:pPr/>
              <a:t>19</a:t>
            </a:fld>
            <a:endParaRPr lang="fr-FR"/>
          </a:p>
        </p:txBody>
      </p:sp>
      <p:sp>
        <p:nvSpPr>
          <p:cNvPr id="5" name="Espace réservé du contenu 4">
            <a:extLst>
              <a:ext uri="{FF2B5EF4-FFF2-40B4-BE49-F238E27FC236}">
                <a16:creationId xmlns:a16="http://schemas.microsoft.com/office/drawing/2014/main" id="{03704B61-7CE2-4D77-9D8A-EB126CB4155C}"/>
              </a:ext>
            </a:extLst>
          </p:cNvPr>
          <p:cNvSpPr>
            <a:spLocks noGrp="1"/>
          </p:cNvSpPr>
          <p:nvPr>
            <p:ph sz="quarter" idx="14"/>
          </p:nvPr>
        </p:nvSpPr>
        <p:spPr/>
        <p:txBody>
          <a:bodyPr>
            <a:normAutofit/>
          </a:bodyPr>
          <a:lstStyle/>
          <a:p>
            <a:pPr marL="114300" indent="0" algn="l">
              <a:spcAft>
                <a:spcPts val="0"/>
              </a:spcAft>
              <a:buNone/>
            </a:pPr>
            <a:endParaRPr lang="fr-FR" sz="1800" b="0" i="0" dirty="0">
              <a:solidFill>
                <a:srgbClr val="1D2228"/>
              </a:solidFill>
              <a:effectLst/>
              <a:latin typeface="Arial" panose="020B0604020202020204" pitchFamily="34" charset="0"/>
            </a:endParaRPr>
          </a:p>
          <a:p>
            <a:pPr>
              <a:spcAft>
                <a:spcPts val="0"/>
              </a:spcAft>
            </a:pPr>
            <a:r>
              <a:rPr lang="fr-FR" sz="2400" dirty="0"/>
              <a:t>Autant que faire se peut il faut profiter du contact avec l’entreprise pour faire le point sur les ingénieurs ECAM-Lyon en poste dans l’entreprise. Certes nous travaillons pour l’Ecole avec la TA mais ne nous privons pas de l’aide que nous pouvons apporter à l’Association en l’aidant à tenir à jour son fichier des ingénieurs ECAM-Lyon.</a:t>
            </a:r>
          </a:p>
          <a:p>
            <a:pPr>
              <a:spcAft>
                <a:spcPts val="0"/>
              </a:spcAft>
            </a:pPr>
            <a:endParaRPr lang="fr-FR" sz="2400" dirty="0"/>
          </a:p>
          <a:p>
            <a:pPr>
              <a:spcAft>
                <a:spcPts val="0"/>
              </a:spcAft>
            </a:pPr>
            <a:r>
              <a:rPr lang="fr-FR" sz="2400" dirty="0"/>
              <a:t>Il me semble qu’une bonne pratique de la relance est de, avant toute chose, appeler un Ancien en poste (la plupart indique un n° de portable sur l’annuaire du site AIE) pour discuter un peu avec lui avant d’appeler, éventuellement, une personne en charge de la TA. Notre rôle est, bien sûr, de contacter les décideurs ou les facilitateurs mais il est aussi, et surtout, d’activer le « réseau » ECAM-Lyon pour qu’il agisse à l’intérieur des entreprises</a:t>
            </a:r>
          </a:p>
        </p:txBody>
      </p:sp>
    </p:spTree>
    <p:extLst>
      <p:ext uri="{BB962C8B-B14F-4D97-AF65-F5344CB8AC3E}">
        <p14:creationId xmlns:p14="http://schemas.microsoft.com/office/powerpoint/2010/main" val="236926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BC0C0-B134-6F0D-0026-D97FA34EC7D6}"/>
              </a:ext>
            </a:extLst>
          </p:cNvPr>
          <p:cNvSpPr>
            <a:spLocks noGrp="1"/>
          </p:cNvSpPr>
          <p:nvPr>
            <p:ph type="title"/>
          </p:nvPr>
        </p:nvSpPr>
        <p:spPr/>
        <p:txBody>
          <a:bodyPr/>
          <a:lstStyle/>
          <a:p>
            <a:r>
              <a:rPr lang="fr-FR" dirty="0"/>
              <a:t>Sommaire de la présentation</a:t>
            </a:r>
          </a:p>
        </p:txBody>
      </p:sp>
      <p:sp>
        <p:nvSpPr>
          <p:cNvPr id="3" name="Espace réservé du pied de page 2">
            <a:extLst>
              <a:ext uri="{FF2B5EF4-FFF2-40B4-BE49-F238E27FC236}">
                <a16:creationId xmlns:a16="http://schemas.microsoft.com/office/drawing/2014/main" id="{7608A46E-F551-645F-A338-CBC64A88075D}"/>
              </a:ext>
            </a:extLst>
          </p:cNvPr>
          <p:cNvSpPr>
            <a:spLocks noGrp="1"/>
          </p:cNvSpPr>
          <p:nvPr>
            <p:ph type="ftr" sz="quarter" idx="10"/>
          </p:nvPr>
        </p:nvSpPr>
        <p:spPr/>
        <p:txBody>
          <a:bodyPr/>
          <a:lstStyle/>
          <a:p>
            <a:pPr>
              <a:defRPr/>
            </a:pPr>
            <a:endParaRPr lang="fr-FR" dirty="0"/>
          </a:p>
        </p:txBody>
      </p:sp>
      <p:sp>
        <p:nvSpPr>
          <p:cNvPr id="4" name="Espace réservé du numéro de diapositive 3">
            <a:extLst>
              <a:ext uri="{FF2B5EF4-FFF2-40B4-BE49-F238E27FC236}">
                <a16:creationId xmlns:a16="http://schemas.microsoft.com/office/drawing/2014/main" id="{03F5BF5E-E86A-9127-74CB-B611FD6C2552}"/>
              </a:ext>
            </a:extLst>
          </p:cNvPr>
          <p:cNvSpPr>
            <a:spLocks noGrp="1"/>
          </p:cNvSpPr>
          <p:nvPr>
            <p:ph type="sldNum" sz="quarter" idx="12"/>
          </p:nvPr>
        </p:nvSpPr>
        <p:spPr/>
        <p:txBody>
          <a:bodyPr/>
          <a:lstStyle/>
          <a:p>
            <a:fld id="{7A2E82A4-57CE-4AFF-9480-D98609E527FB}" type="slidenum">
              <a:rPr lang="fr-FR" smtClean="0"/>
              <a:pPr/>
              <a:t>2</a:t>
            </a:fld>
            <a:endParaRPr lang="fr-FR"/>
          </a:p>
        </p:txBody>
      </p:sp>
      <p:sp>
        <p:nvSpPr>
          <p:cNvPr id="5" name="Espace réservé du contenu 4">
            <a:extLst>
              <a:ext uri="{FF2B5EF4-FFF2-40B4-BE49-F238E27FC236}">
                <a16:creationId xmlns:a16="http://schemas.microsoft.com/office/drawing/2014/main" id="{0D9121A5-4F7C-881B-05FF-5873065DE408}"/>
              </a:ext>
            </a:extLst>
          </p:cNvPr>
          <p:cNvSpPr>
            <a:spLocks noGrp="1"/>
          </p:cNvSpPr>
          <p:nvPr>
            <p:ph sz="quarter" idx="14"/>
          </p:nvPr>
        </p:nvSpPr>
        <p:spPr/>
        <p:txBody>
          <a:bodyPr/>
          <a:lstStyle/>
          <a:p>
            <a:r>
              <a:rPr lang="fr-FR" dirty="0"/>
              <a:t>Equipe, organisation et quelques chiffres</a:t>
            </a:r>
          </a:p>
          <a:p>
            <a:r>
              <a:rPr lang="fr-FR" dirty="0"/>
              <a:t>Nouvelles dispositions 2023 et conséquences</a:t>
            </a:r>
          </a:p>
          <a:p>
            <a:r>
              <a:rPr lang="fr-FR" dirty="0"/>
              <a:t>Qui verse et pourquoi verser à l’école</a:t>
            </a:r>
          </a:p>
          <a:p>
            <a:r>
              <a:rPr lang="fr-FR" dirty="0"/>
              <a:t>Planning de la campagne</a:t>
            </a:r>
          </a:p>
          <a:p>
            <a:r>
              <a:rPr lang="fr-FR" dirty="0"/>
              <a:t>Outils mis à disposition pour les démarcheurs</a:t>
            </a:r>
          </a:p>
          <a:p>
            <a:r>
              <a:rPr lang="fr-FR" dirty="0"/>
              <a:t>Quelle meilleure stratégie pour contacter les entreprises ?</a:t>
            </a:r>
          </a:p>
          <a:p>
            <a:r>
              <a:rPr lang="fr-FR" dirty="0"/>
              <a:t>Captures d’écran interface PEGASE (édition 2022)</a:t>
            </a:r>
          </a:p>
        </p:txBody>
      </p:sp>
    </p:spTree>
    <p:extLst>
      <p:ext uri="{BB962C8B-B14F-4D97-AF65-F5344CB8AC3E}">
        <p14:creationId xmlns:p14="http://schemas.microsoft.com/office/powerpoint/2010/main" val="233878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198ED-BB51-3A6E-2482-9B8D0ECA0C93}"/>
              </a:ext>
            </a:extLst>
          </p:cNvPr>
          <p:cNvSpPr>
            <a:spLocks noGrp="1"/>
          </p:cNvSpPr>
          <p:nvPr>
            <p:ph type="title"/>
          </p:nvPr>
        </p:nvSpPr>
        <p:spPr/>
        <p:txBody>
          <a:bodyPr>
            <a:normAutofit fontScale="90000"/>
          </a:bodyPr>
          <a:lstStyle/>
          <a:p>
            <a:r>
              <a:rPr lang="fr-FR" dirty="0"/>
              <a:t>Conséquences du nouveau dispositif et stratégie à adopter</a:t>
            </a:r>
          </a:p>
        </p:txBody>
      </p:sp>
      <p:sp>
        <p:nvSpPr>
          <p:cNvPr id="3" name="Espace réservé du contenu 2">
            <a:extLst>
              <a:ext uri="{FF2B5EF4-FFF2-40B4-BE49-F238E27FC236}">
                <a16:creationId xmlns:a16="http://schemas.microsoft.com/office/drawing/2014/main" id="{55433B11-F356-1FD8-6DAD-8DE7CACA82E4}"/>
              </a:ext>
            </a:extLst>
          </p:cNvPr>
          <p:cNvSpPr>
            <a:spLocks noGrp="1"/>
          </p:cNvSpPr>
          <p:nvPr>
            <p:ph idx="1"/>
          </p:nvPr>
        </p:nvSpPr>
        <p:spPr/>
        <p:txBody>
          <a:bodyPr>
            <a:normAutofit lnSpcReduction="10000"/>
          </a:bodyPr>
          <a:lstStyle/>
          <a:p>
            <a:r>
              <a:rPr lang="fr-FR" dirty="0"/>
              <a:t>Les écoles se déclarent début mai et les entreprises à partir de fin mai dans </a:t>
            </a:r>
            <a:r>
              <a:rPr lang="fr-FR" dirty="0" err="1"/>
              <a:t>SOLTéA</a:t>
            </a:r>
            <a:r>
              <a:rPr lang="fr-FR" dirty="0"/>
              <a:t> </a:t>
            </a:r>
          </a:p>
          <a:p>
            <a:pPr lvl="1"/>
            <a:r>
              <a:rPr lang="fr-FR" dirty="0"/>
              <a:t>Intérêt de relancer les entreprises en mai</a:t>
            </a:r>
          </a:p>
          <a:p>
            <a:pPr lvl="2"/>
            <a:r>
              <a:rPr lang="fr-FR" dirty="0"/>
              <a:t>En savoir plus sur leur décision avant fléchage aux écoles</a:t>
            </a:r>
          </a:p>
          <a:p>
            <a:pPr lvl="2"/>
            <a:r>
              <a:rPr lang="fr-FR" dirty="0"/>
              <a:t>Éventuellement influencer leurs choix</a:t>
            </a:r>
          </a:p>
          <a:p>
            <a:pPr lvl="1"/>
            <a:r>
              <a:rPr lang="fr-FR" dirty="0"/>
              <a:t>Les recontacter en juin </a:t>
            </a:r>
          </a:p>
          <a:p>
            <a:pPr lvl="2"/>
            <a:r>
              <a:rPr lang="fr-FR" dirty="0"/>
              <a:t>pour savoir si elles se sont bien inscrites</a:t>
            </a:r>
          </a:p>
          <a:p>
            <a:pPr lvl="2"/>
            <a:r>
              <a:rPr lang="fr-FR" dirty="0"/>
              <a:t>Obtenir des infos sur leurs choix</a:t>
            </a:r>
          </a:p>
          <a:p>
            <a:r>
              <a:rPr lang="fr-FR" dirty="0"/>
              <a:t>Il n’y a aucune visibilité du fléchage avant le premier versement le 15/07/23 puis le 15/09/23</a:t>
            </a:r>
          </a:p>
          <a:p>
            <a:pPr lvl="1"/>
            <a:r>
              <a:rPr lang="fr-FR" dirty="0"/>
              <a:t>Une relance entre le 15/07 et le 07/09/23 peut se faire si l’école est sûre </a:t>
            </a:r>
            <a:r>
              <a:rPr lang="fr-FR"/>
              <a:t>que l’entreprise n’a rien versé</a:t>
            </a:r>
            <a:endParaRPr lang="fr-FR" dirty="0"/>
          </a:p>
          <a:p>
            <a:pPr lvl="1"/>
            <a:endParaRPr lang="fr-FR" dirty="0"/>
          </a:p>
        </p:txBody>
      </p:sp>
      <p:sp>
        <p:nvSpPr>
          <p:cNvPr id="4" name="Espace réservé du pied de page 3">
            <a:extLst>
              <a:ext uri="{FF2B5EF4-FFF2-40B4-BE49-F238E27FC236}">
                <a16:creationId xmlns:a16="http://schemas.microsoft.com/office/drawing/2014/main" id="{64C409D1-135C-3B05-C549-D483A6923D55}"/>
              </a:ext>
            </a:extLst>
          </p:cNvPr>
          <p:cNvSpPr>
            <a:spLocks noGrp="1"/>
          </p:cNvSpPr>
          <p:nvPr>
            <p:ph type="ftr" sz="quarter" idx="11"/>
          </p:nvPr>
        </p:nvSpPr>
        <p:spPr/>
        <p:txBody>
          <a:bodyPr/>
          <a:lstStyle/>
          <a:p>
            <a:r>
              <a:rPr lang="fr-FR"/>
              <a:t>25/03/2021</a:t>
            </a:r>
            <a:endParaRPr lang="fr-FR" dirty="0"/>
          </a:p>
        </p:txBody>
      </p:sp>
      <p:sp>
        <p:nvSpPr>
          <p:cNvPr id="5" name="Espace réservé du numéro de diapositive 4">
            <a:extLst>
              <a:ext uri="{FF2B5EF4-FFF2-40B4-BE49-F238E27FC236}">
                <a16:creationId xmlns:a16="http://schemas.microsoft.com/office/drawing/2014/main" id="{3971FCA9-E3FA-12E5-1656-E832040E58E7}"/>
              </a:ext>
            </a:extLst>
          </p:cNvPr>
          <p:cNvSpPr>
            <a:spLocks noGrp="1"/>
          </p:cNvSpPr>
          <p:nvPr>
            <p:ph type="sldNum" sz="quarter" idx="12"/>
          </p:nvPr>
        </p:nvSpPr>
        <p:spPr/>
        <p:txBody>
          <a:bodyPr/>
          <a:lstStyle/>
          <a:p>
            <a:fld id="{B5C280DF-59BA-4989-BCDA-CC7B2C61A105}" type="slidenum">
              <a:rPr lang="fr-FR" smtClean="0"/>
              <a:t>20</a:t>
            </a:fld>
            <a:endParaRPr lang="fr-FR"/>
          </a:p>
        </p:txBody>
      </p:sp>
    </p:spTree>
    <p:extLst>
      <p:ext uri="{BB962C8B-B14F-4D97-AF65-F5344CB8AC3E}">
        <p14:creationId xmlns:p14="http://schemas.microsoft.com/office/powerpoint/2010/main" val="3056093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1DD54-7E6D-78BB-A14B-8C4252405E55}"/>
              </a:ext>
            </a:extLst>
          </p:cNvPr>
          <p:cNvSpPr>
            <a:spLocks noGrp="1"/>
          </p:cNvSpPr>
          <p:nvPr>
            <p:ph type="title"/>
          </p:nvPr>
        </p:nvSpPr>
        <p:spPr/>
        <p:txBody>
          <a:bodyPr/>
          <a:lstStyle/>
          <a:p>
            <a:r>
              <a:rPr lang="fr-FR" dirty="0"/>
              <a:t>L’interface</a:t>
            </a:r>
          </a:p>
        </p:txBody>
      </p:sp>
      <p:sp>
        <p:nvSpPr>
          <p:cNvPr id="3" name="Espace réservé du pied de page 2">
            <a:extLst>
              <a:ext uri="{FF2B5EF4-FFF2-40B4-BE49-F238E27FC236}">
                <a16:creationId xmlns:a16="http://schemas.microsoft.com/office/drawing/2014/main" id="{96A394AD-21BC-6AD5-371B-1925247710A4}"/>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42D98FEC-36A3-CAB5-83D0-CF77264E0311}"/>
              </a:ext>
            </a:extLst>
          </p:cNvPr>
          <p:cNvSpPr>
            <a:spLocks noGrp="1"/>
          </p:cNvSpPr>
          <p:nvPr>
            <p:ph type="sldNum" sz="quarter" idx="12"/>
          </p:nvPr>
        </p:nvSpPr>
        <p:spPr/>
        <p:txBody>
          <a:bodyPr/>
          <a:lstStyle/>
          <a:p>
            <a:fld id="{B5C280DF-59BA-4989-BCDA-CC7B2C61A105}" type="slidenum">
              <a:rPr lang="fr-FR" smtClean="0"/>
              <a:t>21</a:t>
            </a:fld>
            <a:endParaRPr lang="fr-FR" dirty="0"/>
          </a:p>
        </p:txBody>
      </p:sp>
      <p:pic>
        <p:nvPicPr>
          <p:cNvPr id="6" name="Image 5">
            <a:extLst>
              <a:ext uri="{FF2B5EF4-FFF2-40B4-BE49-F238E27FC236}">
                <a16:creationId xmlns:a16="http://schemas.microsoft.com/office/drawing/2014/main" id="{255AD6BC-A0A1-797D-42D0-632283F4BA83}"/>
              </a:ext>
            </a:extLst>
          </p:cNvPr>
          <p:cNvPicPr>
            <a:picLocks noChangeAspect="1"/>
          </p:cNvPicPr>
          <p:nvPr/>
        </p:nvPicPr>
        <p:blipFill rotWithShape="1">
          <a:blip r:embed="rId2"/>
          <a:srcRect t="11402"/>
          <a:stretch/>
        </p:blipFill>
        <p:spPr>
          <a:xfrm>
            <a:off x="0" y="781878"/>
            <a:ext cx="12192000" cy="6075061"/>
          </a:xfrm>
          <a:prstGeom prst="rect">
            <a:avLst/>
          </a:prstGeom>
        </p:spPr>
      </p:pic>
    </p:spTree>
    <p:extLst>
      <p:ext uri="{BB962C8B-B14F-4D97-AF65-F5344CB8AC3E}">
        <p14:creationId xmlns:p14="http://schemas.microsoft.com/office/powerpoint/2010/main" val="422210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77FB5-D1A9-FDB7-6ED1-B7F35233A8C8}"/>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80123040-1154-72E3-A8BE-08106B44346B}"/>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2046D65A-4E74-1A03-72F6-1EC846022111}"/>
              </a:ext>
            </a:extLst>
          </p:cNvPr>
          <p:cNvSpPr>
            <a:spLocks noGrp="1"/>
          </p:cNvSpPr>
          <p:nvPr>
            <p:ph type="sldNum" sz="quarter" idx="12"/>
          </p:nvPr>
        </p:nvSpPr>
        <p:spPr/>
        <p:txBody>
          <a:bodyPr/>
          <a:lstStyle/>
          <a:p>
            <a:fld id="{B5C280DF-59BA-4989-BCDA-CC7B2C61A105}" type="slidenum">
              <a:rPr lang="fr-FR" smtClean="0"/>
              <a:t>22</a:t>
            </a:fld>
            <a:endParaRPr lang="fr-FR" dirty="0"/>
          </a:p>
        </p:txBody>
      </p:sp>
      <p:pic>
        <p:nvPicPr>
          <p:cNvPr id="6" name="Image 5">
            <a:extLst>
              <a:ext uri="{FF2B5EF4-FFF2-40B4-BE49-F238E27FC236}">
                <a16:creationId xmlns:a16="http://schemas.microsoft.com/office/drawing/2014/main" id="{EFEDAFF6-6036-854C-9746-6EC82CE676DB}"/>
              </a:ext>
            </a:extLst>
          </p:cNvPr>
          <p:cNvPicPr>
            <a:picLocks noChangeAspect="1"/>
          </p:cNvPicPr>
          <p:nvPr/>
        </p:nvPicPr>
        <p:blipFill rotWithShape="1">
          <a:blip r:embed="rId2"/>
          <a:srcRect t="10917"/>
          <a:stretch/>
        </p:blipFill>
        <p:spPr>
          <a:xfrm>
            <a:off x="0" y="887896"/>
            <a:ext cx="12192000" cy="5792003"/>
          </a:xfrm>
          <a:prstGeom prst="rect">
            <a:avLst/>
          </a:prstGeom>
        </p:spPr>
      </p:pic>
    </p:spTree>
    <p:extLst>
      <p:ext uri="{BB962C8B-B14F-4D97-AF65-F5344CB8AC3E}">
        <p14:creationId xmlns:p14="http://schemas.microsoft.com/office/powerpoint/2010/main" val="100225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BA7998-48CA-4B7A-4BCE-DE497BC370FD}"/>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679986C7-BF78-F0AF-0815-8F1C56DDAB7A}"/>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C3A3A63E-36E4-894C-51DE-3B1BBB678929}"/>
              </a:ext>
            </a:extLst>
          </p:cNvPr>
          <p:cNvSpPr>
            <a:spLocks noGrp="1"/>
          </p:cNvSpPr>
          <p:nvPr>
            <p:ph type="sldNum" sz="quarter" idx="12"/>
          </p:nvPr>
        </p:nvSpPr>
        <p:spPr/>
        <p:txBody>
          <a:bodyPr/>
          <a:lstStyle/>
          <a:p>
            <a:fld id="{B5C280DF-59BA-4989-BCDA-CC7B2C61A105}" type="slidenum">
              <a:rPr lang="fr-FR" smtClean="0"/>
              <a:t>23</a:t>
            </a:fld>
            <a:endParaRPr lang="fr-FR" dirty="0"/>
          </a:p>
        </p:txBody>
      </p:sp>
      <p:pic>
        <p:nvPicPr>
          <p:cNvPr id="6" name="Image 5">
            <a:extLst>
              <a:ext uri="{FF2B5EF4-FFF2-40B4-BE49-F238E27FC236}">
                <a16:creationId xmlns:a16="http://schemas.microsoft.com/office/drawing/2014/main" id="{82FC6CE7-E2AC-7B01-1C23-4B101B8F85A0}"/>
              </a:ext>
            </a:extLst>
          </p:cNvPr>
          <p:cNvPicPr>
            <a:picLocks noChangeAspect="1"/>
          </p:cNvPicPr>
          <p:nvPr/>
        </p:nvPicPr>
        <p:blipFill>
          <a:blip r:embed="rId2"/>
          <a:stretch>
            <a:fillRect/>
          </a:stretch>
        </p:blipFill>
        <p:spPr>
          <a:xfrm>
            <a:off x="0" y="178100"/>
            <a:ext cx="12192000" cy="6501799"/>
          </a:xfrm>
          <a:prstGeom prst="rect">
            <a:avLst/>
          </a:prstGeom>
        </p:spPr>
      </p:pic>
    </p:spTree>
    <p:extLst>
      <p:ext uri="{BB962C8B-B14F-4D97-AF65-F5344CB8AC3E}">
        <p14:creationId xmlns:p14="http://schemas.microsoft.com/office/powerpoint/2010/main" val="95010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A651B-075A-C81D-4BB4-ED5A90BC3B33}"/>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48A15127-B4EB-A291-B0F7-0A993261EA4B}"/>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934F5EA0-9206-5865-E293-2586308C298B}"/>
              </a:ext>
            </a:extLst>
          </p:cNvPr>
          <p:cNvSpPr>
            <a:spLocks noGrp="1"/>
          </p:cNvSpPr>
          <p:nvPr>
            <p:ph type="sldNum" sz="quarter" idx="12"/>
          </p:nvPr>
        </p:nvSpPr>
        <p:spPr/>
        <p:txBody>
          <a:bodyPr/>
          <a:lstStyle/>
          <a:p>
            <a:fld id="{B5C280DF-59BA-4989-BCDA-CC7B2C61A105}" type="slidenum">
              <a:rPr lang="fr-FR" smtClean="0"/>
              <a:t>24</a:t>
            </a:fld>
            <a:endParaRPr lang="fr-FR" dirty="0"/>
          </a:p>
        </p:txBody>
      </p:sp>
      <p:pic>
        <p:nvPicPr>
          <p:cNvPr id="6" name="Image 5">
            <a:extLst>
              <a:ext uri="{FF2B5EF4-FFF2-40B4-BE49-F238E27FC236}">
                <a16:creationId xmlns:a16="http://schemas.microsoft.com/office/drawing/2014/main" id="{A8DB412A-8DF0-EA49-6FBC-C63D729164CB}"/>
              </a:ext>
            </a:extLst>
          </p:cNvPr>
          <p:cNvPicPr>
            <a:picLocks noChangeAspect="1"/>
          </p:cNvPicPr>
          <p:nvPr/>
        </p:nvPicPr>
        <p:blipFill>
          <a:blip r:embed="rId2"/>
          <a:stretch>
            <a:fillRect/>
          </a:stretch>
        </p:blipFill>
        <p:spPr>
          <a:xfrm>
            <a:off x="0" y="178100"/>
            <a:ext cx="12192000" cy="6501799"/>
          </a:xfrm>
          <a:prstGeom prst="rect">
            <a:avLst/>
          </a:prstGeom>
        </p:spPr>
      </p:pic>
    </p:spTree>
    <p:extLst>
      <p:ext uri="{BB962C8B-B14F-4D97-AF65-F5344CB8AC3E}">
        <p14:creationId xmlns:p14="http://schemas.microsoft.com/office/powerpoint/2010/main" val="74584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EEA06-FE35-6A69-8673-0C4C91D08D45}"/>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3E173986-CE49-7EBC-0859-D74524442D62}"/>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F5FDD036-4368-1996-890C-C4A054F74231}"/>
              </a:ext>
            </a:extLst>
          </p:cNvPr>
          <p:cNvSpPr>
            <a:spLocks noGrp="1"/>
          </p:cNvSpPr>
          <p:nvPr>
            <p:ph type="sldNum" sz="quarter" idx="12"/>
          </p:nvPr>
        </p:nvSpPr>
        <p:spPr/>
        <p:txBody>
          <a:bodyPr/>
          <a:lstStyle/>
          <a:p>
            <a:fld id="{B5C280DF-59BA-4989-BCDA-CC7B2C61A105}" type="slidenum">
              <a:rPr lang="fr-FR" smtClean="0"/>
              <a:t>25</a:t>
            </a:fld>
            <a:endParaRPr lang="fr-FR" dirty="0"/>
          </a:p>
        </p:txBody>
      </p:sp>
      <p:pic>
        <p:nvPicPr>
          <p:cNvPr id="6" name="Image 5">
            <a:extLst>
              <a:ext uri="{FF2B5EF4-FFF2-40B4-BE49-F238E27FC236}">
                <a16:creationId xmlns:a16="http://schemas.microsoft.com/office/drawing/2014/main" id="{9DEB680B-A633-83B1-8FC5-3D96CBDB9AD4}"/>
              </a:ext>
            </a:extLst>
          </p:cNvPr>
          <p:cNvPicPr>
            <a:picLocks noChangeAspect="1"/>
          </p:cNvPicPr>
          <p:nvPr/>
        </p:nvPicPr>
        <p:blipFill rotWithShape="1">
          <a:blip r:embed="rId2"/>
          <a:srcRect t="9083"/>
          <a:stretch/>
        </p:blipFill>
        <p:spPr>
          <a:xfrm>
            <a:off x="0" y="768626"/>
            <a:ext cx="12192000" cy="5911273"/>
          </a:xfrm>
          <a:prstGeom prst="rect">
            <a:avLst/>
          </a:prstGeom>
        </p:spPr>
      </p:pic>
    </p:spTree>
    <p:extLst>
      <p:ext uri="{BB962C8B-B14F-4D97-AF65-F5344CB8AC3E}">
        <p14:creationId xmlns:p14="http://schemas.microsoft.com/office/powerpoint/2010/main" val="152219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2D6D0-C4EF-A14D-466F-5E62E3A523B2}"/>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7C9DDC41-6909-94E3-E3F8-AC389D19EB3C}"/>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31BAE86A-8FBB-2A16-D689-D8177387E2D8}"/>
              </a:ext>
            </a:extLst>
          </p:cNvPr>
          <p:cNvSpPr>
            <a:spLocks noGrp="1"/>
          </p:cNvSpPr>
          <p:nvPr>
            <p:ph type="sldNum" sz="quarter" idx="12"/>
          </p:nvPr>
        </p:nvSpPr>
        <p:spPr/>
        <p:txBody>
          <a:bodyPr/>
          <a:lstStyle/>
          <a:p>
            <a:fld id="{B5C280DF-59BA-4989-BCDA-CC7B2C61A105}" type="slidenum">
              <a:rPr lang="fr-FR" smtClean="0"/>
              <a:t>26</a:t>
            </a:fld>
            <a:endParaRPr lang="fr-FR" dirty="0"/>
          </a:p>
        </p:txBody>
      </p:sp>
      <p:pic>
        <p:nvPicPr>
          <p:cNvPr id="6" name="Image 5">
            <a:extLst>
              <a:ext uri="{FF2B5EF4-FFF2-40B4-BE49-F238E27FC236}">
                <a16:creationId xmlns:a16="http://schemas.microsoft.com/office/drawing/2014/main" id="{DFC4CDCE-2CB7-8E86-CD72-6A6A1DA682A8}"/>
              </a:ext>
            </a:extLst>
          </p:cNvPr>
          <p:cNvPicPr>
            <a:picLocks noChangeAspect="1"/>
          </p:cNvPicPr>
          <p:nvPr/>
        </p:nvPicPr>
        <p:blipFill rotWithShape="1">
          <a:blip r:embed="rId2"/>
          <a:srcRect l="35544" t="14382" r="36848" b="14891"/>
          <a:stretch/>
        </p:blipFill>
        <p:spPr>
          <a:xfrm>
            <a:off x="4038600" y="1601788"/>
            <a:ext cx="3366053" cy="4598504"/>
          </a:xfrm>
          <a:prstGeom prst="rect">
            <a:avLst/>
          </a:prstGeom>
          <a:solidFill>
            <a:schemeClr val="bg1">
              <a:lumMod val="65000"/>
            </a:schemeClr>
          </a:solidFill>
        </p:spPr>
      </p:pic>
    </p:spTree>
    <p:extLst>
      <p:ext uri="{BB962C8B-B14F-4D97-AF65-F5344CB8AC3E}">
        <p14:creationId xmlns:p14="http://schemas.microsoft.com/office/powerpoint/2010/main" val="257520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6A718-4CE0-4AEB-8E4E-BD1802DD5968}"/>
              </a:ext>
            </a:extLst>
          </p:cNvPr>
          <p:cNvSpPr>
            <a:spLocks noGrp="1"/>
          </p:cNvSpPr>
          <p:nvPr>
            <p:ph type="title"/>
          </p:nvPr>
        </p:nvSpPr>
        <p:spPr/>
        <p:txBody>
          <a:bodyPr/>
          <a:lstStyle/>
          <a:p>
            <a:r>
              <a:rPr lang="fr-FR" dirty="0"/>
              <a:t>Equipe Taxe Apprentissage (ETA)</a:t>
            </a:r>
          </a:p>
        </p:txBody>
      </p:sp>
      <p:sp>
        <p:nvSpPr>
          <p:cNvPr id="3" name="Espace réservé de la date 2">
            <a:extLst>
              <a:ext uri="{FF2B5EF4-FFF2-40B4-BE49-F238E27FC236}">
                <a16:creationId xmlns:a16="http://schemas.microsoft.com/office/drawing/2014/main" id="{64892D1F-0B46-4048-8598-AE004D684FF2}"/>
              </a:ext>
            </a:extLst>
          </p:cNvPr>
          <p:cNvSpPr>
            <a:spLocks noGrp="1"/>
          </p:cNvSpPr>
          <p:nvPr>
            <p:ph type="dt" sz="half" idx="11"/>
          </p:nvPr>
        </p:nvSpPr>
        <p:spPr/>
        <p:txBody>
          <a:bodyPr/>
          <a:lstStyle/>
          <a:p>
            <a:pPr>
              <a:defRPr/>
            </a:pPr>
            <a:fld id="{347C973A-3731-4B35-8602-8B2C913C4F14}" type="datetime1">
              <a:rPr lang="fr-FR" smtClean="0"/>
              <a:pPr>
                <a:defRPr/>
              </a:pPr>
              <a:t>27/04/2023</a:t>
            </a:fld>
            <a:endParaRPr lang="fr-FR" dirty="0"/>
          </a:p>
        </p:txBody>
      </p:sp>
      <p:sp>
        <p:nvSpPr>
          <p:cNvPr id="4" name="Espace réservé du numéro de diapositive 3">
            <a:extLst>
              <a:ext uri="{FF2B5EF4-FFF2-40B4-BE49-F238E27FC236}">
                <a16:creationId xmlns:a16="http://schemas.microsoft.com/office/drawing/2014/main" id="{112A02A4-1CBB-4EE3-9E6B-4F388CDE6E93}"/>
              </a:ext>
            </a:extLst>
          </p:cNvPr>
          <p:cNvSpPr>
            <a:spLocks noGrp="1"/>
          </p:cNvSpPr>
          <p:nvPr>
            <p:ph type="sldNum" sz="quarter" idx="12"/>
          </p:nvPr>
        </p:nvSpPr>
        <p:spPr/>
        <p:txBody>
          <a:bodyPr/>
          <a:lstStyle/>
          <a:p>
            <a:fld id="{C0E23D3F-6CAD-4BF7-9F6C-F5411D3A3D03}" type="slidenum">
              <a:rPr lang="fr-FR" smtClean="0"/>
              <a:pPr/>
              <a:t>3</a:t>
            </a:fld>
            <a:endParaRPr lang="fr-FR"/>
          </a:p>
        </p:txBody>
      </p:sp>
      <p:graphicFrame>
        <p:nvGraphicFramePr>
          <p:cNvPr id="5" name="Tableau 2">
            <a:extLst>
              <a:ext uri="{FF2B5EF4-FFF2-40B4-BE49-F238E27FC236}">
                <a16:creationId xmlns:a16="http://schemas.microsoft.com/office/drawing/2014/main" id="{03CBDA6A-A910-BAC0-E950-44561DCCB96B}"/>
              </a:ext>
            </a:extLst>
          </p:cNvPr>
          <p:cNvGraphicFramePr>
            <a:graphicFrameLocks noGrp="1"/>
          </p:cNvGraphicFramePr>
          <p:nvPr>
            <p:extLst>
              <p:ext uri="{D42A27DB-BD31-4B8C-83A1-F6EECF244321}">
                <p14:modId xmlns:p14="http://schemas.microsoft.com/office/powerpoint/2010/main" val="775682126"/>
              </p:ext>
            </p:extLst>
          </p:nvPr>
        </p:nvGraphicFramePr>
        <p:xfrm>
          <a:off x="868017" y="1601788"/>
          <a:ext cx="10455965" cy="4591996"/>
        </p:xfrm>
        <a:graphic>
          <a:graphicData uri="http://schemas.openxmlformats.org/drawingml/2006/table">
            <a:tbl>
              <a:tblPr firstRow="1" bandRow="1">
                <a:tableStyleId>{5C22544A-7EE6-4342-B048-85BDC9FD1C3A}</a:tableStyleId>
              </a:tblPr>
              <a:tblGrid>
                <a:gridCol w="4874273">
                  <a:extLst>
                    <a:ext uri="{9D8B030D-6E8A-4147-A177-3AD203B41FA5}">
                      <a16:colId xmlns:a16="http://schemas.microsoft.com/office/drawing/2014/main" val="2212054817"/>
                    </a:ext>
                  </a:extLst>
                </a:gridCol>
                <a:gridCol w="5581692">
                  <a:extLst>
                    <a:ext uri="{9D8B030D-6E8A-4147-A177-3AD203B41FA5}">
                      <a16:colId xmlns:a16="http://schemas.microsoft.com/office/drawing/2014/main" val="412509489"/>
                    </a:ext>
                  </a:extLst>
                </a:gridCol>
              </a:tblGrid>
              <a:tr h="668999">
                <a:tc>
                  <a:txBody>
                    <a:bodyPr/>
                    <a:lstStyle/>
                    <a:p>
                      <a:pPr algn="ctr"/>
                      <a:r>
                        <a:rPr lang="fr-FR" sz="2000" dirty="0"/>
                        <a:t>Noms</a:t>
                      </a:r>
                    </a:p>
                  </a:txBody>
                  <a:tcPr/>
                </a:tc>
                <a:tc>
                  <a:txBody>
                    <a:bodyPr/>
                    <a:lstStyle/>
                    <a:p>
                      <a:pPr algn="ctr"/>
                      <a:r>
                        <a:rPr lang="fr-FR" sz="2000" dirty="0"/>
                        <a:t>Fonction</a:t>
                      </a:r>
                    </a:p>
                  </a:txBody>
                  <a:tcPr/>
                </a:tc>
                <a:extLst>
                  <a:ext uri="{0D108BD9-81ED-4DB2-BD59-A6C34878D82A}">
                    <a16:rowId xmlns:a16="http://schemas.microsoft.com/office/drawing/2014/main" val="2258202636"/>
                  </a:ext>
                </a:extLst>
              </a:tr>
              <a:tr h="682723">
                <a:tc>
                  <a:txBody>
                    <a:bodyPr/>
                    <a:lstStyle/>
                    <a:p>
                      <a:r>
                        <a:rPr lang="fr-FR" dirty="0"/>
                        <a:t>Manuel </a:t>
                      </a:r>
                      <a:r>
                        <a:rPr lang="fr-FR" dirty="0" err="1"/>
                        <a:t>Maggiore</a:t>
                      </a:r>
                      <a:endParaRPr lang="fr-FR" dirty="0"/>
                    </a:p>
                  </a:txBody>
                  <a:tcPr/>
                </a:tc>
                <a:tc>
                  <a:txBody>
                    <a:bodyPr/>
                    <a:lstStyle/>
                    <a:p>
                      <a:r>
                        <a:rPr lang="fr-FR" dirty="0"/>
                        <a:t>ECAM responsable relations école entreprises et correspondant taxe</a:t>
                      </a:r>
                    </a:p>
                  </a:txBody>
                  <a:tcPr/>
                </a:tc>
                <a:extLst>
                  <a:ext uri="{0D108BD9-81ED-4DB2-BD59-A6C34878D82A}">
                    <a16:rowId xmlns:a16="http://schemas.microsoft.com/office/drawing/2014/main" val="2655116646"/>
                  </a:ext>
                </a:extLst>
              </a:tr>
              <a:tr h="596348">
                <a:tc>
                  <a:txBody>
                    <a:bodyPr/>
                    <a:lstStyle/>
                    <a:p>
                      <a:r>
                        <a:rPr lang="fr-FR" dirty="0"/>
                        <a:t>Agathe Rollet (2016)</a:t>
                      </a:r>
                    </a:p>
                  </a:txBody>
                  <a:tcPr/>
                </a:tc>
                <a:tc>
                  <a:txBody>
                    <a:bodyPr/>
                    <a:lstStyle/>
                    <a:p>
                      <a:r>
                        <a:rPr lang="fr-FR" dirty="0"/>
                        <a:t>Responsable informatique ECAM LaSalle et correspondante SI pour la taxe</a:t>
                      </a:r>
                    </a:p>
                  </a:txBody>
                  <a:tcPr/>
                </a:tc>
                <a:extLst>
                  <a:ext uri="{0D108BD9-81ED-4DB2-BD59-A6C34878D82A}">
                    <a16:rowId xmlns:a16="http://schemas.microsoft.com/office/drawing/2014/main" val="907710640"/>
                  </a:ext>
                </a:extLst>
              </a:tr>
              <a:tr h="446598">
                <a:tc>
                  <a:txBody>
                    <a:bodyPr/>
                    <a:lstStyle/>
                    <a:p>
                      <a:r>
                        <a:rPr lang="fr-FR" dirty="0"/>
                        <a:t>François-Régis Prince (1978)</a:t>
                      </a:r>
                    </a:p>
                  </a:txBody>
                  <a:tcPr/>
                </a:tc>
                <a:tc>
                  <a:txBody>
                    <a:bodyPr/>
                    <a:lstStyle/>
                    <a:p>
                      <a:r>
                        <a:rPr lang="fr-FR" dirty="0"/>
                        <a:t>Animateur de l’équipe TA des démarcheurs</a:t>
                      </a:r>
                    </a:p>
                  </a:txBody>
                  <a:tcPr/>
                </a:tc>
                <a:extLst>
                  <a:ext uri="{0D108BD9-81ED-4DB2-BD59-A6C34878D82A}">
                    <a16:rowId xmlns:a16="http://schemas.microsoft.com/office/drawing/2014/main" val="182926437"/>
                  </a:ext>
                </a:extLst>
              </a:tr>
              <a:tr h="6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Yves </a:t>
                      </a:r>
                      <a:r>
                        <a:rPr lang="fr-FR" dirty="0" err="1"/>
                        <a:t>Gambin</a:t>
                      </a:r>
                      <a:r>
                        <a:rPr lang="fr-FR" dirty="0"/>
                        <a:t> (1969) </a:t>
                      </a:r>
                    </a:p>
                  </a:txBody>
                  <a:tcPr/>
                </a:tc>
                <a:tc>
                  <a:txBody>
                    <a:bodyPr/>
                    <a:lstStyle/>
                    <a:p>
                      <a:r>
                        <a:rPr lang="fr-FR" dirty="0"/>
                        <a:t>Ancien responsable et acteur essentiel sur PEGASE : contrôle, attribution des fiches aux démarcheurs …</a:t>
                      </a:r>
                    </a:p>
                  </a:txBody>
                  <a:tcPr/>
                </a:tc>
                <a:extLst>
                  <a:ext uri="{0D108BD9-81ED-4DB2-BD59-A6C34878D82A}">
                    <a16:rowId xmlns:a16="http://schemas.microsoft.com/office/drawing/2014/main" val="3174569541"/>
                  </a:ext>
                </a:extLst>
              </a:tr>
              <a:tr h="698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Philippe Berthier (1975)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Yvon </a:t>
                      </a:r>
                      <a:r>
                        <a:rPr lang="fr-FR" dirty="0" err="1"/>
                        <a:t>Fichen</a:t>
                      </a:r>
                      <a:r>
                        <a:rPr lang="fr-FR" dirty="0"/>
                        <a:t> (1973)</a:t>
                      </a:r>
                    </a:p>
                  </a:txBody>
                  <a:tcPr/>
                </a:tc>
                <a:tc>
                  <a:txBody>
                    <a:bodyPr/>
                    <a:lstStyle/>
                    <a:p>
                      <a:r>
                        <a:rPr lang="fr-FR" dirty="0"/>
                        <a:t>Recruteurs  Philippe région Rhône Alpes et Yvon le reste de la France</a:t>
                      </a:r>
                    </a:p>
                  </a:txBody>
                  <a:tcPr/>
                </a:tc>
                <a:extLst>
                  <a:ext uri="{0D108BD9-81ED-4DB2-BD59-A6C34878D82A}">
                    <a16:rowId xmlns:a16="http://schemas.microsoft.com/office/drawing/2014/main" val="885999800"/>
                  </a:ext>
                </a:extLst>
              </a:tr>
              <a:tr h="815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Ensemble des démarcheurs (55 EN 2023)</a:t>
                      </a:r>
                    </a:p>
                  </a:txBody>
                  <a:tcPr/>
                </a:tc>
                <a:tc>
                  <a:txBody>
                    <a:bodyPr/>
                    <a:lstStyle/>
                    <a:p>
                      <a:r>
                        <a:rPr lang="fr-FR" dirty="0"/>
                        <a:t>Relancer les entreprises</a:t>
                      </a:r>
                    </a:p>
                  </a:txBody>
                  <a:tcPr/>
                </a:tc>
                <a:extLst>
                  <a:ext uri="{0D108BD9-81ED-4DB2-BD59-A6C34878D82A}">
                    <a16:rowId xmlns:a16="http://schemas.microsoft.com/office/drawing/2014/main" val="3092049072"/>
                  </a:ext>
                </a:extLst>
              </a:tr>
            </a:tbl>
          </a:graphicData>
        </a:graphic>
      </p:graphicFrame>
    </p:spTree>
    <p:extLst>
      <p:ext uri="{BB962C8B-B14F-4D97-AF65-F5344CB8AC3E}">
        <p14:creationId xmlns:p14="http://schemas.microsoft.com/office/powerpoint/2010/main" val="403882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6A718-4CE0-4AEB-8E4E-BD1802DD5968}"/>
              </a:ext>
            </a:extLst>
          </p:cNvPr>
          <p:cNvSpPr>
            <a:spLocks noGrp="1"/>
          </p:cNvSpPr>
          <p:nvPr>
            <p:ph type="title"/>
          </p:nvPr>
        </p:nvSpPr>
        <p:spPr/>
        <p:txBody>
          <a:bodyPr/>
          <a:lstStyle/>
          <a:p>
            <a:r>
              <a:rPr lang="fr-FR" dirty="0"/>
              <a:t>Organisation</a:t>
            </a:r>
          </a:p>
        </p:txBody>
      </p:sp>
      <p:sp>
        <p:nvSpPr>
          <p:cNvPr id="3" name="Espace réservé de la date 2">
            <a:extLst>
              <a:ext uri="{FF2B5EF4-FFF2-40B4-BE49-F238E27FC236}">
                <a16:creationId xmlns:a16="http://schemas.microsoft.com/office/drawing/2014/main" id="{64892D1F-0B46-4048-8598-AE004D684FF2}"/>
              </a:ext>
            </a:extLst>
          </p:cNvPr>
          <p:cNvSpPr>
            <a:spLocks noGrp="1"/>
          </p:cNvSpPr>
          <p:nvPr>
            <p:ph type="dt" sz="half" idx="11"/>
          </p:nvPr>
        </p:nvSpPr>
        <p:spPr/>
        <p:txBody>
          <a:bodyPr/>
          <a:lstStyle/>
          <a:p>
            <a:pPr>
              <a:defRPr/>
            </a:pPr>
            <a:fld id="{347C973A-3731-4B35-8602-8B2C913C4F14}" type="datetime1">
              <a:rPr lang="fr-FR" smtClean="0"/>
              <a:pPr>
                <a:defRPr/>
              </a:pPr>
              <a:t>27/04/2023</a:t>
            </a:fld>
            <a:endParaRPr lang="fr-FR" dirty="0"/>
          </a:p>
        </p:txBody>
      </p:sp>
      <p:sp>
        <p:nvSpPr>
          <p:cNvPr id="4" name="Espace réservé du numéro de diapositive 3">
            <a:extLst>
              <a:ext uri="{FF2B5EF4-FFF2-40B4-BE49-F238E27FC236}">
                <a16:creationId xmlns:a16="http://schemas.microsoft.com/office/drawing/2014/main" id="{112A02A4-1CBB-4EE3-9E6B-4F388CDE6E93}"/>
              </a:ext>
            </a:extLst>
          </p:cNvPr>
          <p:cNvSpPr>
            <a:spLocks noGrp="1"/>
          </p:cNvSpPr>
          <p:nvPr>
            <p:ph type="sldNum" sz="quarter" idx="12"/>
          </p:nvPr>
        </p:nvSpPr>
        <p:spPr/>
        <p:txBody>
          <a:bodyPr/>
          <a:lstStyle/>
          <a:p>
            <a:fld id="{C0E23D3F-6CAD-4BF7-9F6C-F5411D3A3D03}" type="slidenum">
              <a:rPr lang="fr-FR" smtClean="0"/>
              <a:pPr/>
              <a:t>4</a:t>
            </a:fld>
            <a:endParaRPr lang="fr-FR"/>
          </a:p>
        </p:txBody>
      </p:sp>
      <p:graphicFrame>
        <p:nvGraphicFramePr>
          <p:cNvPr id="6" name="Tableau 2">
            <a:extLst>
              <a:ext uri="{FF2B5EF4-FFF2-40B4-BE49-F238E27FC236}">
                <a16:creationId xmlns:a16="http://schemas.microsoft.com/office/drawing/2014/main" id="{4E8EDB4D-B914-915C-B62D-A1093B84F040}"/>
              </a:ext>
            </a:extLst>
          </p:cNvPr>
          <p:cNvGraphicFramePr>
            <a:graphicFrameLocks noGrp="1"/>
          </p:cNvGraphicFramePr>
          <p:nvPr>
            <p:extLst>
              <p:ext uri="{D42A27DB-BD31-4B8C-83A1-F6EECF244321}">
                <p14:modId xmlns:p14="http://schemas.microsoft.com/office/powerpoint/2010/main" val="3523367330"/>
              </p:ext>
            </p:extLst>
          </p:nvPr>
        </p:nvGraphicFramePr>
        <p:xfrm>
          <a:off x="1401288" y="1693561"/>
          <a:ext cx="9535886" cy="3619844"/>
        </p:xfrm>
        <a:graphic>
          <a:graphicData uri="http://schemas.openxmlformats.org/drawingml/2006/table">
            <a:tbl>
              <a:tblPr firstRow="1" bandRow="1">
                <a:tableStyleId>{5C22544A-7EE6-4342-B048-85BDC9FD1C3A}</a:tableStyleId>
              </a:tblPr>
              <a:tblGrid>
                <a:gridCol w="5422209">
                  <a:extLst>
                    <a:ext uri="{9D8B030D-6E8A-4147-A177-3AD203B41FA5}">
                      <a16:colId xmlns:a16="http://schemas.microsoft.com/office/drawing/2014/main" val="2212054817"/>
                    </a:ext>
                  </a:extLst>
                </a:gridCol>
                <a:gridCol w="4113677">
                  <a:extLst>
                    <a:ext uri="{9D8B030D-6E8A-4147-A177-3AD203B41FA5}">
                      <a16:colId xmlns:a16="http://schemas.microsoft.com/office/drawing/2014/main" val="412509489"/>
                    </a:ext>
                  </a:extLst>
                </a:gridCol>
              </a:tblGrid>
              <a:tr h="419444">
                <a:tc>
                  <a:txBody>
                    <a:bodyPr/>
                    <a:lstStyle/>
                    <a:p>
                      <a:pPr algn="ctr"/>
                      <a:r>
                        <a:rPr lang="fr-FR" sz="2000" dirty="0"/>
                        <a:t>Ecole </a:t>
                      </a:r>
                    </a:p>
                  </a:txBody>
                  <a:tcPr/>
                </a:tc>
                <a:tc>
                  <a:txBody>
                    <a:bodyPr/>
                    <a:lstStyle/>
                    <a:p>
                      <a:pPr algn="ctr"/>
                      <a:r>
                        <a:rPr lang="fr-FR" sz="2000" dirty="0"/>
                        <a:t>Association</a:t>
                      </a:r>
                    </a:p>
                  </a:txBody>
                  <a:tcPr/>
                </a:tc>
                <a:extLst>
                  <a:ext uri="{0D108BD9-81ED-4DB2-BD59-A6C34878D82A}">
                    <a16:rowId xmlns:a16="http://schemas.microsoft.com/office/drawing/2014/main" val="2258202636"/>
                  </a:ext>
                </a:extLst>
              </a:tr>
              <a:tr h="2119259">
                <a:tc>
                  <a:txBody>
                    <a:bodyPr/>
                    <a:lstStyle/>
                    <a:p>
                      <a:pPr marL="0" indent="-180000" algn="l" defTabSz="914400" rtl="0" eaLnBrk="1" latinLnBrk="0" hangingPunct="1">
                        <a:lnSpc>
                          <a:spcPct val="80000"/>
                        </a:lnSpc>
                        <a:spcAft>
                          <a:spcPts val="1200"/>
                        </a:spcAft>
                        <a:buFont typeface="Arial" panose="020B0604020202020204" pitchFamily="34" charset="0"/>
                        <a:buChar char="•"/>
                      </a:pPr>
                      <a:r>
                        <a:rPr lang="fr-FR" sz="1800" kern="1200" dirty="0">
                          <a:solidFill>
                            <a:schemeClr val="dk1"/>
                          </a:solidFill>
                          <a:latin typeface="+mn-lt"/>
                          <a:ea typeface="+mn-ea"/>
                          <a:cs typeface="+mn-cs"/>
                        </a:rPr>
                        <a:t>Met en place la stratégie générale</a:t>
                      </a:r>
                    </a:p>
                    <a:p>
                      <a:pPr marL="0" indent="-180000" algn="l" defTabSz="914400" rtl="0" eaLnBrk="1" latinLnBrk="0" hangingPunct="1">
                        <a:lnSpc>
                          <a:spcPct val="80000"/>
                        </a:lnSpc>
                        <a:spcAft>
                          <a:spcPts val="1200"/>
                        </a:spcAft>
                        <a:buFont typeface="Arial" panose="020B0604020202020204" pitchFamily="34" charset="0"/>
                        <a:buChar char="•"/>
                      </a:pPr>
                      <a:r>
                        <a:rPr lang="fr-FR" sz="1800" kern="1200" dirty="0">
                          <a:solidFill>
                            <a:schemeClr val="dk1"/>
                          </a:solidFill>
                          <a:latin typeface="+mn-lt"/>
                          <a:ea typeface="+mn-ea"/>
                          <a:cs typeface="+mn-cs"/>
                        </a:rPr>
                        <a:t>Organise les mailings (Entreprises, Anciens, Parents)</a:t>
                      </a:r>
                    </a:p>
                    <a:p>
                      <a:pPr marL="0" indent="-180000" algn="l" defTabSz="914400" rtl="0" eaLnBrk="1" latinLnBrk="0" hangingPunct="1">
                        <a:lnSpc>
                          <a:spcPct val="80000"/>
                        </a:lnSpc>
                        <a:spcAft>
                          <a:spcPts val="1200"/>
                        </a:spcAft>
                        <a:buFont typeface="Arial" panose="020B0604020202020204" pitchFamily="34" charset="0"/>
                        <a:buChar char="•"/>
                      </a:pPr>
                      <a:r>
                        <a:rPr lang="fr-FR" sz="1800" kern="1200" dirty="0">
                          <a:solidFill>
                            <a:schemeClr val="dk1"/>
                          </a:solidFill>
                          <a:latin typeface="+mn-lt"/>
                          <a:ea typeface="+mn-ea"/>
                          <a:cs typeface="+mn-cs"/>
                        </a:rPr>
                        <a:t>Relance :</a:t>
                      </a:r>
                    </a:p>
                    <a:p>
                      <a:pPr marL="0" lvl="1" indent="-144000" algn="l" defTabSz="914400" rtl="0" eaLnBrk="1" latinLnBrk="0" hangingPunct="1">
                        <a:lnSpc>
                          <a:spcPct val="80000"/>
                        </a:lnSpc>
                        <a:spcAft>
                          <a:spcPts val="1200"/>
                        </a:spcAft>
                        <a:buSzPct val="50000"/>
                        <a:buFont typeface="Courier New" panose="02070309020205020404" pitchFamily="49" charset="0"/>
                        <a:buChar char="o"/>
                      </a:pPr>
                      <a:r>
                        <a:rPr lang="fr-FR" sz="1800" kern="1200" dirty="0">
                          <a:solidFill>
                            <a:schemeClr val="dk1"/>
                          </a:solidFill>
                          <a:latin typeface="+mn-lt"/>
                          <a:ea typeface="+mn-ea"/>
                          <a:cs typeface="+mn-cs"/>
                        </a:rPr>
                        <a:t>Des Groupes industriels</a:t>
                      </a:r>
                    </a:p>
                    <a:p>
                      <a:pPr marL="0" lvl="1" indent="-144000" algn="l" defTabSz="914400" rtl="0" eaLnBrk="1" latinLnBrk="0" hangingPunct="1">
                        <a:lnSpc>
                          <a:spcPct val="80000"/>
                        </a:lnSpc>
                        <a:spcAft>
                          <a:spcPts val="1200"/>
                        </a:spcAft>
                        <a:buSzPct val="50000"/>
                        <a:buFont typeface="Courier New" panose="02070309020205020404" pitchFamily="49" charset="0"/>
                        <a:buChar char="o"/>
                      </a:pPr>
                      <a:r>
                        <a:rPr lang="fr-FR" sz="1800" kern="1200" dirty="0">
                          <a:solidFill>
                            <a:schemeClr val="dk1"/>
                          </a:solidFill>
                          <a:latin typeface="+mn-lt"/>
                          <a:ea typeface="+mn-ea"/>
                          <a:cs typeface="+mn-cs"/>
                        </a:rPr>
                        <a:t>Les Entreprises employant des alternants, des stagiaires ou des parents d’élèves, et sans ECAM</a:t>
                      </a:r>
                    </a:p>
                    <a:p>
                      <a:pPr marL="0" lvl="1" indent="-144000" algn="l" defTabSz="914400" rtl="0" eaLnBrk="1" latinLnBrk="0" hangingPunct="1">
                        <a:lnSpc>
                          <a:spcPct val="80000"/>
                        </a:lnSpc>
                        <a:spcAft>
                          <a:spcPts val="1200"/>
                        </a:spcAft>
                        <a:buSzPct val="50000"/>
                        <a:buFont typeface="Courier New" panose="02070309020205020404" pitchFamily="49" charset="0"/>
                        <a:buChar char="o"/>
                      </a:pPr>
                      <a:r>
                        <a:rPr lang="fr-FR" sz="1800" kern="1200" dirty="0">
                          <a:solidFill>
                            <a:schemeClr val="dk1"/>
                          </a:solidFill>
                          <a:latin typeface="+mn-lt"/>
                          <a:ea typeface="+mn-ea"/>
                          <a:cs typeface="+mn-cs"/>
                        </a:rPr>
                        <a:t>Les Fournisseurs et les Clients de l’Ecole</a:t>
                      </a:r>
                    </a:p>
                    <a:p>
                      <a:pPr marL="0" lvl="1" indent="-180000" algn="l" defTabSz="914400" rtl="0" eaLnBrk="1" latinLnBrk="0" hangingPunct="1">
                        <a:lnSpc>
                          <a:spcPct val="80000"/>
                        </a:lnSpc>
                        <a:spcAft>
                          <a:spcPts val="1200"/>
                        </a:spcAft>
                        <a:buFont typeface="Arial" panose="020B0604020202020204" pitchFamily="34" charset="0"/>
                        <a:buChar char="•"/>
                      </a:pPr>
                      <a:r>
                        <a:rPr lang="fr-FR" sz="1800" kern="1200" dirty="0">
                          <a:solidFill>
                            <a:schemeClr val="dk1"/>
                          </a:solidFill>
                          <a:latin typeface="+mn-lt"/>
                          <a:ea typeface="+mn-ea"/>
                          <a:cs typeface="+mn-cs"/>
                        </a:rPr>
                        <a:t>Met à jour les fiches-entreprises dans le CRM* PEGASE</a:t>
                      </a:r>
                    </a:p>
                  </a:txBody>
                  <a:tcPr/>
                </a:tc>
                <a:tc>
                  <a:txBody>
                    <a:bodyPr/>
                    <a:lstStyle/>
                    <a:p>
                      <a:pPr marL="0" marR="0" lvl="0" indent="-180000" algn="l" defTabSz="914400" rtl="0" eaLnBrk="1" fontAlgn="auto" latinLnBrk="0" hangingPunct="1">
                        <a:lnSpc>
                          <a:spcPct val="80000"/>
                        </a:lnSpc>
                        <a:spcBef>
                          <a:spcPts val="0"/>
                        </a:spcBef>
                        <a:spcAft>
                          <a:spcPts val="1200"/>
                        </a:spcAft>
                        <a:buClrTx/>
                        <a:buSzTx/>
                        <a:buFont typeface="Arial" panose="020B0604020202020204" pitchFamily="34" charset="0"/>
                        <a:buChar char="•"/>
                        <a:tabLst/>
                        <a:defRPr/>
                      </a:pPr>
                      <a:r>
                        <a:rPr lang="fr-FR" sz="1800" kern="1200" dirty="0">
                          <a:solidFill>
                            <a:schemeClr val="dk1"/>
                          </a:solidFill>
                          <a:latin typeface="+mn-lt"/>
                          <a:ea typeface="+mn-ea"/>
                          <a:cs typeface="+mn-cs"/>
                        </a:rPr>
                        <a:t>Établit, à partir du fichier PEGASE, la liste des Entreprises à relancer et, en liaison avec l’Ecole, la répartition Ecole/Alumni</a:t>
                      </a:r>
                    </a:p>
                    <a:p>
                      <a:pPr marL="0" marR="0" lvl="0" indent="-180000" algn="l" defTabSz="914400" rtl="0" eaLnBrk="1" fontAlgn="auto" latinLnBrk="0" hangingPunct="1">
                        <a:lnSpc>
                          <a:spcPct val="80000"/>
                        </a:lnSpc>
                        <a:spcBef>
                          <a:spcPts val="0"/>
                        </a:spcBef>
                        <a:spcAft>
                          <a:spcPts val="1200"/>
                        </a:spcAft>
                        <a:buClrTx/>
                        <a:buSzTx/>
                        <a:buFont typeface="Arial" panose="020B0604020202020204" pitchFamily="34" charset="0"/>
                        <a:buChar char="•"/>
                        <a:tabLst/>
                        <a:defRPr/>
                      </a:pPr>
                      <a:r>
                        <a:rPr lang="fr-FR" sz="1800" kern="1200" dirty="0">
                          <a:solidFill>
                            <a:schemeClr val="dk1"/>
                          </a:solidFill>
                          <a:latin typeface="+mn-lt"/>
                          <a:ea typeface="+mn-ea"/>
                          <a:cs typeface="+mn-cs"/>
                        </a:rPr>
                        <a:t>Relance essentiellement les Entreprises employant au moins un ingénieur ECAM </a:t>
                      </a:r>
                      <a:r>
                        <a:rPr lang="fr-FR" sz="1800" kern="1200" dirty="0">
                          <a:solidFill>
                            <a:schemeClr val="tx1"/>
                          </a:solidFill>
                          <a:latin typeface="+mn-lt"/>
                          <a:ea typeface="+mn-ea"/>
                          <a:cs typeface="+mn-cs"/>
                        </a:rPr>
                        <a:t>et participe à la mise à jour des fichiers PEGASE (organismes et personnes)</a:t>
                      </a:r>
                    </a:p>
                    <a:p>
                      <a:pPr marL="0" marR="0" lvl="0" indent="-180000" algn="l" defTabSz="914400" rtl="0" eaLnBrk="1" fontAlgn="auto" latinLnBrk="0" hangingPunct="1">
                        <a:lnSpc>
                          <a:spcPct val="80000"/>
                        </a:lnSpc>
                        <a:spcBef>
                          <a:spcPts val="0"/>
                        </a:spcBef>
                        <a:spcAft>
                          <a:spcPts val="1200"/>
                        </a:spcAft>
                        <a:buClrTx/>
                        <a:buSzTx/>
                        <a:buFont typeface="Arial" panose="020B0604020202020204" pitchFamily="34" charset="0"/>
                        <a:buChar char="•"/>
                        <a:tabLst/>
                        <a:defRPr/>
                      </a:pPr>
                      <a:r>
                        <a:rPr lang="fr-FR" sz="1800" kern="1200" dirty="0">
                          <a:solidFill>
                            <a:schemeClr val="dk1"/>
                          </a:solidFill>
                          <a:latin typeface="+mn-lt"/>
                          <a:ea typeface="+mn-ea"/>
                          <a:cs typeface="+mn-cs"/>
                        </a:rPr>
                        <a:t>Analyse, avec l’Ecole, les résultats de la campagne</a:t>
                      </a:r>
                    </a:p>
                  </a:txBody>
                  <a:tcPr/>
                </a:tc>
                <a:extLst>
                  <a:ext uri="{0D108BD9-81ED-4DB2-BD59-A6C34878D82A}">
                    <a16:rowId xmlns:a16="http://schemas.microsoft.com/office/drawing/2014/main" val="2655116646"/>
                  </a:ext>
                </a:extLst>
              </a:tr>
            </a:tbl>
          </a:graphicData>
        </a:graphic>
      </p:graphicFrame>
      <p:sp>
        <p:nvSpPr>
          <p:cNvPr id="7" name="Rectangle 6">
            <a:extLst>
              <a:ext uri="{FF2B5EF4-FFF2-40B4-BE49-F238E27FC236}">
                <a16:creationId xmlns:a16="http://schemas.microsoft.com/office/drawing/2014/main" id="{1CD4E062-F83C-9E16-5518-CE6B23D5F2F7}"/>
              </a:ext>
            </a:extLst>
          </p:cNvPr>
          <p:cNvSpPr/>
          <p:nvPr/>
        </p:nvSpPr>
        <p:spPr>
          <a:xfrm>
            <a:off x="1769225" y="5738296"/>
            <a:ext cx="8241957" cy="369332"/>
          </a:xfrm>
          <a:prstGeom prst="rect">
            <a:avLst/>
          </a:prstGeom>
        </p:spPr>
        <p:txBody>
          <a:bodyPr wrap="square">
            <a:spAutoFit/>
          </a:bodyPr>
          <a:lstStyle/>
          <a:p>
            <a:r>
              <a:rPr lang="fr-FR" dirty="0"/>
              <a:t>*</a:t>
            </a:r>
            <a:r>
              <a:rPr lang="fr-FR" dirty="0">
                <a:solidFill>
                  <a:srgbClr val="008000"/>
                </a:solidFill>
              </a:rPr>
              <a:t> Customer Relationship Management = gestion de la relation client</a:t>
            </a:r>
            <a:endParaRPr lang="fr-FR" dirty="0"/>
          </a:p>
        </p:txBody>
      </p:sp>
    </p:spTree>
    <p:extLst>
      <p:ext uri="{BB962C8B-B14F-4D97-AF65-F5344CB8AC3E}">
        <p14:creationId xmlns:p14="http://schemas.microsoft.com/office/powerpoint/2010/main" val="413844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6A718-4CE0-4AEB-8E4E-BD1802DD5968}"/>
              </a:ext>
            </a:extLst>
          </p:cNvPr>
          <p:cNvSpPr>
            <a:spLocks noGrp="1"/>
          </p:cNvSpPr>
          <p:nvPr>
            <p:ph type="title"/>
          </p:nvPr>
        </p:nvSpPr>
        <p:spPr/>
        <p:txBody>
          <a:bodyPr/>
          <a:lstStyle/>
          <a:p>
            <a:r>
              <a:rPr lang="fr-FR" dirty="0"/>
              <a:t>Quelques chiffres</a:t>
            </a:r>
          </a:p>
        </p:txBody>
      </p:sp>
      <p:sp>
        <p:nvSpPr>
          <p:cNvPr id="3" name="Espace réservé de la date 2">
            <a:extLst>
              <a:ext uri="{FF2B5EF4-FFF2-40B4-BE49-F238E27FC236}">
                <a16:creationId xmlns:a16="http://schemas.microsoft.com/office/drawing/2014/main" id="{64892D1F-0B46-4048-8598-AE004D684FF2}"/>
              </a:ext>
            </a:extLst>
          </p:cNvPr>
          <p:cNvSpPr>
            <a:spLocks noGrp="1"/>
          </p:cNvSpPr>
          <p:nvPr>
            <p:ph type="dt" sz="half" idx="11"/>
          </p:nvPr>
        </p:nvSpPr>
        <p:spPr/>
        <p:txBody>
          <a:bodyPr/>
          <a:lstStyle/>
          <a:p>
            <a:pPr>
              <a:defRPr/>
            </a:pPr>
            <a:fld id="{347C973A-3731-4B35-8602-8B2C913C4F14}" type="datetime1">
              <a:rPr lang="fr-FR" smtClean="0"/>
              <a:pPr>
                <a:defRPr/>
              </a:pPr>
              <a:t>27/04/2023</a:t>
            </a:fld>
            <a:endParaRPr lang="fr-FR" dirty="0"/>
          </a:p>
        </p:txBody>
      </p:sp>
      <p:sp>
        <p:nvSpPr>
          <p:cNvPr id="4" name="Espace réservé du numéro de diapositive 3">
            <a:extLst>
              <a:ext uri="{FF2B5EF4-FFF2-40B4-BE49-F238E27FC236}">
                <a16:creationId xmlns:a16="http://schemas.microsoft.com/office/drawing/2014/main" id="{112A02A4-1CBB-4EE3-9E6B-4F388CDE6E93}"/>
              </a:ext>
            </a:extLst>
          </p:cNvPr>
          <p:cNvSpPr>
            <a:spLocks noGrp="1"/>
          </p:cNvSpPr>
          <p:nvPr>
            <p:ph type="sldNum" sz="quarter" idx="12"/>
          </p:nvPr>
        </p:nvSpPr>
        <p:spPr/>
        <p:txBody>
          <a:bodyPr/>
          <a:lstStyle/>
          <a:p>
            <a:fld id="{C0E23D3F-6CAD-4BF7-9F6C-F5411D3A3D03}" type="slidenum">
              <a:rPr lang="fr-FR" smtClean="0"/>
              <a:pPr/>
              <a:t>5</a:t>
            </a:fld>
            <a:endParaRPr lang="fr-FR"/>
          </a:p>
        </p:txBody>
      </p:sp>
      <p:graphicFrame>
        <p:nvGraphicFramePr>
          <p:cNvPr id="5" name="Tableau 2">
            <a:extLst>
              <a:ext uri="{FF2B5EF4-FFF2-40B4-BE49-F238E27FC236}">
                <a16:creationId xmlns:a16="http://schemas.microsoft.com/office/drawing/2014/main" id="{8BB594F2-6BA4-F128-FB4D-2865AD536A42}"/>
              </a:ext>
            </a:extLst>
          </p:cNvPr>
          <p:cNvGraphicFramePr>
            <a:graphicFrameLocks noGrp="1"/>
          </p:cNvGraphicFramePr>
          <p:nvPr>
            <p:extLst>
              <p:ext uri="{D42A27DB-BD31-4B8C-83A1-F6EECF244321}">
                <p14:modId xmlns:p14="http://schemas.microsoft.com/office/powerpoint/2010/main" val="1751979574"/>
              </p:ext>
            </p:extLst>
          </p:nvPr>
        </p:nvGraphicFramePr>
        <p:xfrm>
          <a:off x="349956" y="1475720"/>
          <a:ext cx="10780887" cy="4832791"/>
        </p:xfrm>
        <a:graphic>
          <a:graphicData uri="http://schemas.openxmlformats.org/drawingml/2006/table">
            <a:tbl>
              <a:tblPr firstRow="1" bandRow="1">
                <a:tableStyleId>{5C22544A-7EE6-4342-B048-85BDC9FD1C3A}</a:tableStyleId>
              </a:tblPr>
              <a:tblGrid>
                <a:gridCol w="3318933">
                  <a:extLst>
                    <a:ext uri="{9D8B030D-6E8A-4147-A177-3AD203B41FA5}">
                      <a16:colId xmlns:a16="http://schemas.microsoft.com/office/drawing/2014/main" val="2212054817"/>
                    </a:ext>
                  </a:extLst>
                </a:gridCol>
                <a:gridCol w="2368257">
                  <a:extLst>
                    <a:ext uri="{9D8B030D-6E8A-4147-A177-3AD203B41FA5}">
                      <a16:colId xmlns:a16="http://schemas.microsoft.com/office/drawing/2014/main" val="3902319696"/>
                    </a:ext>
                  </a:extLst>
                </a:gridCol>
                <a:gridCol w="5093697">
                  <a:extLst>
                    <a:ext uri="{9D8B030D-6E8A-4147-A177-3AD203B41FA5}">
                      <a16:colId xmlns:a16="http://schemas.microsoft.com/office/drawing/2014/main" val="412509489"/>
                    </a:ext>
                  </a:extLst>
                </a:gridCol>
              </a:tblGrid>
              <a:tr h="478339">
                <a:tc>
                  <a:txBody>
                    <a:bodyPr/>
                    <a:lstStyle/>
                    <a:p>
                      <a:pPr algn="ctr"/>
                      <a:r>
                        <a:rPr lang="fr-FR" sz="2000" dirty="0"/>
                        <a:t>Nature</a:t>
                      </a:r>
                    </a:p>
                  </a:txBody>
                  <a:tcPr/>
                </a:tc>
                <a:tc>
                  <a:txBody>
                    <a:bodyPr/>
                    <a:lstStyle/>
                    <a:p>
                      <a:pPr algn="ctr"/>
                      <a:r>
                        <a:rPr lang="fr-FR" sz="2000" dirty="0"/>
                        <a:t>Quantité</a:t>
                      </a:r>
                    </a:p>
                  </a:txBody>
                  <a:tcPr/>
                </a:tc>
                <a:tc>
                  <a:txBody>
                    <a:bodyPr/>
                    <a:lstStyle/>
                    <a:p>
                      <a:pPr algn="ctr"/>
                      <a:r>
                        <a:rPr lang="fr-FR" sz="2000" dirty="0"/>
                        <a:t>Répartition</a:t>
                      </a:r>
                    </a:p>
                  </a:txBody>
                  <a:tcPr/>
                </a:tc>
                <a:extLst>
                  <a:ext uri="{0D108BD9-81ED-4DB2-BD59-A6C34878D82A}">
                    <a16:rowId xmlns:a16="http://schemas.microsoft.com/office/drawing/2014/main" val="2258202636"/>
                  </a:ext>
                </a:extLst>
              </a:tr>
              <a:tr h="573303">
                <a:tc>
                  <a:txBody>
                    <a:bodyPr/>
                    <a:lstStyle/>
                    <a:p>
                      <a:pPr algn="ctr"/>
                      <a:r>
                        <a:rPr lang="fr-FR" sz="1600" dirty="0">
                          <a:solidFill>
                            <a:schemeClr val="tx1"/>
                          </a:solidFill>
                        </a:rPr>
                        <a:t>Entités à démarcher 2023</a:t>
                      </a:r>
                    </a:p>
                  </a:txBody>
                  <a:tcPr anchor="ctr" anchorCtr="1"/>
                </a:tc>
                <a:tc>
                  <a:txBody>
                    <a:bodyPr/>
                    <a:lstStyle/>
                    <a:p>
                      <a:pPr algn="ctr"/>
                      <a:r>
                        <a:rPr lang="fr-FR" sz="1600" b="1" dirty="0">
                          <a:solidFill>
                            <a:schemeClr val="tx1"/>
                          </a:solidFill>
                        </a:rPr>
                        <a:t>1.800</a:t>
                      </a:r>
                    </a:p>
                  </a:txBody>
                  <a:tcPr anchor="ctr" anchorCtr="1"/>
                </a:tc>
                <a:tc>
                  <a:txBody>
                    <a:bodyPr/>
                    <a:lstStyle/>
                    <a:p>
                      <a:pPr algn="ctr"/>
                      <a:r>
                        <a:rPr lang="fr-FR" sz="1600" dirty="0">
                          <a:solidFill>
                            <a:schemeClr val="tx1"/>
                          </a:solidFill>
                        </a:rPr>
                        <a:t>50% par l’école</a:t>
                      </a:r>
                    </a:p>
                    <a:p>
                      <a:pPr algn="ctr"/>
                      <a:r>
                        <a:rPr lang="fr-FR" sz="1600" b="1" dirty="0">
                          <a:solidFill>
                            <a:schemeClr val="tx1"/>
                          </a:solidFill>
                        </a:rPr>
                        <a:t>50% par les anciens </a:t>
                      </a:r>
                    </a:p>
                  </a:txBody>
                  <a:tcPr anchor="ctr" anchorCtr="1"/>
                </a:tc>
                <a:extLst>
                  <a:ext uri="{0D108BD9-81ED-4DB2-BD59-A6C34878D82A}">
                    <a16:rowId xmlns:a16="http://schemas.microsoft.com/office/drawing/2014/main" val="2655116646"/>
                  </a:ext>
                </a:extLst>
              </a:tr>
              <a:tr h="819004">
                <a:tc>
                  <a:txBody>
                    <a:bodyPr/>
                    <a:lstStyle/>
                    <a:p>
                      <a:pPr algn="ctr"/>
                      <a:r>
                        <a:rPr lang="fr-FR" sz="1600" dirty="0">
                          <a:solidFill>
                            <a:schemeClr val="tx1"/>
                          </a:solidFill>
                        </a:rPr>
                        <a:t>Collecte 2019</a:t>
                      </a:r>
                    </a:p>
                  </a:txBody>
                  <a:tcPr anchor="ctr" anchorCtr="1"/>
                </a:tc>
                <a:tc>
                  <a:txBody>
                    <a:bodyPr/>
                    <a:lstStyle/>
                    <a:p>
                      <a:pPr algn="ctr"/>
                      <a:r>
                        <a:rPr lang="fr-FR" sz="1600" dirty="0">
                          <a:solidFill>
                            <a:schemeClr val="tx1"/>
                          </a:solidFill>
                        </a:rPr>
                        <a:t>729 921 €</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mn-lt"/>
                          <a:ea typeface="+mn-ea"/>
                          <a:cs typeface="+mn-cs"/>
                        </a:rPr>
                        <a:t>Contribution école : 48 %</a:t>
                      </a:r>
                    </a:p>
                    <a:p>
                      <a:pPr marL="0" algn="ctr" defTabSz="914400" rtl="0" eaLnBrk="1" latinLnBrk="0" hangingPunct="1"/>
                      <a:r>
                        <a:rPr lang="fr-FR" sz="1600" b="1" kern="1200" dirty="0">
                          <a:solidFill>
                            <a:schemeClr val="tx1"/>
                          </a:solidFill>
                          <a:latin typeface="+mn-lt"/>
                          <a:ea typeface="+mn-ea"/>
                          <a:cs typeface="+mn-cs"/>
                        </a:rPr>
                        <a:t>Contribution des anciens : 38 %</a:t>
                      </a:r>
                    </a:p>
                    <a:p>
                      <a:pPr marL="0" algn="ctr" defTabSz="914400" rtl="0" eaLnBrk="1" latinLnBrk="0" hangingPunct="1"/>
                      <a:r>
                        <a:rPr lang="fr-FR" sz="1600" kern="1200" dirty="0">
                          <a:solidFill>
                            <a:schemeClr val="tx1"/>
                          </a:solidFill>
                          <a:latin typeface="+mn-lt"/>
                          <a:ea typeface="+mn-ea"/>
                          <a:cs typeface="+mn-cs"/>
                        </a:rPr>
                        <a:t>Nouveaux verseurs : 14 %</a:t>
                      </a:r>
                    </a:p>
                  </a:txBody>
                  <a:tcPr anchor="ctr" anchorCtr="1"/>
                </a:tc>
                <a:extLst>
                  <a:ext uri="{0D108BD9-81ED-4DB2-BD59-A6C34878D82A}">
                    <a16:rowId xmlns:a16="http://schemas.microsoft.com/office/drawing/2014/main" val="3832601340"/>
                  </a:ext>
                </a:extLst>
              </a:tr>
              <a:tr h="8190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Collecte 2020</a:t>
                      </a:r>
                    </a:p>
                    <a:p>
                      <a:pPr algn="ctr"/>
                      <a:endParaRPr lang="fr-FR" sz="1600" dirty="0">
                        <a:solidFill>
                          <a:schemeClr val="tx1"/>
                        </a:solidFill>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580 390 €</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mn-lt"/>
                          <a:ea typeface="+mn-ea"/>
                          <a:cs typeface="+mn-cs"/>
                        </a:rPr>
                        <a:t>Contribution école : 54,6 %</a:t>
                      </a:r>
                    </a:p>
                    <a:p>
                      <a:pPr marL="0" algn="ctr" defTabSz="914400" rtl="0" eaLnBrk="1" latinLnBrk="0" hangingPunct="1"/>
                      <a:r>
                        <a:rPr lang="fr-FR" sz="1600" b="1" kern="1200" dirty="0">
                          <a:solidFill>
                            <a:schemeClr val="tx1"/>
                          </a:solidFill>
                          <a:latin typeface="+mn-lt"/>
                          <a:ea typeface="+mn-ea"/>
                          <a:cs typeface="+mn-cs"/>
                        </a:rPr>
                        <a:t>Contribution des anciens  32,6 %</a:t>
                      </a:r>
                    </a:p>
                    <a:p>
                      <a:pPr marL="0" algn="ctr" defTabSz="914400" rtl="0" eaLnBrk="1" latinLnBrk="0" hangingPunct="1"/>
                      <a:r>
                        <a:rPr lang="fr-FR" sz="1600" kern="1200" dirty="0">
                          <a:solidFill>
                            <a:schemeClr val="tx1"/>
                          </a:solidFill>
                          <a:latin typeface="+mn-lt"/>
                          <a:ea typeface="+mn-ea"/>
                          <a:cs typeface="+mn-cs"/>
                        </a:rPr>
                        <a:t>Nouveaux verseurs : 12,8 %</a:t>
                      </a:r>
                    </a:p>
                  </a:txBody>
                  <a:tcPr anchor="ctr" anchorCtr="1"/>
                </a:tc>
                <a:extLst>
                  <a:ext uri="{0D108BD9-81ED-4DB2-BD59-A6C34878D82A}">
                    <a16:rowId xmlns:a16="http://schemas.microsoft.com/office/drawing/2014/main" val="1282675835"/>
                  </a:ext>
                </a:extLst>
              </a:tr>
              <a:tr h="1064706">
                <a:tc>
                  <a:txBody>
                    <a:bodyPr/>
                    <a:lstStyle/>
                    <a:p>
                      <a:pPr algn="ctr"/>
                      <a:r>
                        <a:rPr lang="fr-FR" sz="1600" dirty="0">
                          <a:solidFill>
                            <a:schemeClr val="tx1"/>
                          </a:solidFill>
                        </a:rPr>
                        <a:t>Collecte 2021</a:t>
                      </a:r>
                    </a:p>
                  </a:txBody>
                  <a:tcPr anchor="ctr" anchorCtr="1"/>
                </a:tc>
                <a:tc>
                  <a:txBody>
                    <a:bodyPr/>
                    <a:lstStyle/>
                    <a:p>
                      <a:pPr algn="ctr"/>
                      <a:r>
                        <a:rPr lang="fr-FR" sz="1600" dirty="0">
                          <a:solidFill>
                            <a:schemeClr val="tx1"/>
                          </a:solidFill>
                        </a:rPr>
                        <a:t>674 432 €</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mn-lt"/>
                          <a:ea typeface="+mn-ea"/>
                          <a:cs typeface="+mn-cs"/>
                        </a:rPr>
                        <a:t>Contribution école : </a:t>
                      </a:r>
                      <a:r>
                        <a:rPr lang="fr-FR" sz="1600" b="1" kern="1200" dirty="0">
                          <a:solidFill>
                            <a:schemeClr val="tx1"/>
                          </a:solidFill>
                          <a:latin typeface="+mn-lt"/>
                          <a:ea typeface="+mn-ea"/>
                          <a:cs typeface="+mn-cs"/>
                        </a:rPr>
                        <a:t>43,7</a:t>
                      </a:r>
                      <a:r>
                        <a:rPr lang="fr-FR" sz="1600" kern="1200" dirty="0">
                          <a:solidFill>
                            <a:schemeClr val="tx1"/>
                          </a:solidFill>
                          <a:latin typeface="+mn-lt"/>
                          <a:ea typeface="+mn-ea"/>
                          <a:cs typeface="+mn-cs"/>
                        </a:rPr>
                        <a:t> %</a:t>
                      </a:r>
                    </a:p>
                    <a:p>
                      <a:pPr marL="0" algn="ctr" defTabSz="914400" rtl="0" eaLnBrk="1" latinLnBrk="0" hangingPunct="1"/>
                      <a:r>
                        <a:rPr lang="fr-FR" sz="1600" b="1" kern="1200" dirty="0">
                          <a:solidFill>
                            <a:schemeClr val="tx1"/>
                          </a:solidFill>
                          <a:latin typeface="+mn-lt"/>
                          <a:ea typeface="+mn-ea"/>
                          <a:cs typeface="+mn-cs"/>
                        </a:rPr>
                        <a:t>Contribution des anciens 32,3 %</a:t>
                      </a:r>
                    </a:p>
                    <a:p>
                      <a:pPr marL="0" algn="ctr" defTabSz="914400" rtl="0" eaLnBrk="1" latinLnBrk="0" hangingPunct="1"/>
                      <a:r>
                        <a:rPr lang="fr-FR" sz="1600" kern="1200" dirty="0">
                          <a:solidFill>
                            <a:schemeClr val="tx1"/>
                          </a:solidFill>
                          <a:latin typeface="+mn-lt"/>
                          <a:ea typeface="+mn-ea"/>
                          <a:cs typeface="+mn-cs"/>
                        </a:rPr>
                        <a:t>Nouveaux verseurs et non relancés : </a:t>
                      </a:r>
                      <a:r>
                        <a:rPr lang="fr-FR" sz="1600" b="1" kern="1200" dirty="0">
                          <a:solidFill>
                            <a:schemeClr val="tx1"/>
                          </a:solidFill>
                          <a:latin typeface="+mn-lt"/>
                          <a:ea typeface="+mn-ea"/>
                          <a:cs typeface="+mn-cs"/>
                        </a:rPr>
                        <a:t>24</a:t>
                      </a:r>
                      <a:r>
                        <a:rPr lang="fr-FR" sz="1600" kern="1200" dirty="0">
                          <a:solidFill>
                            <a:schemeClr val="tx1"/>
                          </a:solidFill>
                          <a:latin typeface="+mn-lt"/>
                          <a:ea typeface="+mn-ea"/>
                          <a:cs typeface="+mn-cs"/>
                        </a:rPr>
                        <a:t> %</a:t>
                      </a:r>
                    </a:p>
                  </a:txBody>
                  <a:tcPr anchor="ctr" anchorCtr="1"/>
                </a:tc>
                <a:extLst>
                  <a:ext uri="{0D108BD9-81ED-4DB2-BD59-A6C34878D82A}">
                    <a16:rowId xmlns:a16="http://schemas.microsoft.com/office/drawing/2014/main" val="435208205"/>
                  </a:ext>
                </a:extLst>
              </a:tr>
              <a:tr h="1064706">
                <a:tc>
                  <a:txBody>
                    <a:bodyPr/>
                    <a:lstStyle/>
                    <a:p>
                      <a:pPr algn="ctr"/>
                      <a:r>
                        <a:rPr lang="fr-FR" sz="1600" dirty="0">
                          <a:solidFill>
                            <a:schemeClr val="tx1"/>
                          </a:solidFill>
                        </a:rPr>
                        <a:t>Collecte 2022</a:t>
                      </a:r>
                    </a:p>
                  </a:txBody>
                  <a:tcPr anchor="ctr" anchorCtr="1"/>
                </a:tc>
                <a:tc>
                  <a:txBody>
                    <a:bodyPr/>
                    <a:lstStyle/>
                    <a:p>
                      <a:pPr algn="ctr"/>
                      <a:r>
                        <a:rPr lang="fr-FR" sz="1600" dirty="0">
                          <a:solidFill>
                            <a:schemeClr val="tx1"/>
                          </a:solidFill>
                        </a:rPr>
                        <a:t>727 885 €</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mn-lt"/>
                          <a:ea typeface="+mn-ea"/>
                          <a:cs typeface="+mn-cs"/>
                        </a:rPr>
                        <a:t>Contribution école :</a:t>
                      </a:r>
                      <a:r>
                        <a:rPr lang="fr-FR" sz="1600" b="1" kern="1200" dirty="0">
                          <a:solidFill>
                            <a:schemeClr val="tx1"/>
                          </a:solidFill>
                          <a:latin typeface="+mn-lt"/>
                          <a:ea typeface="+mn-ea"/>
                          <a:cs typeface="+mn-cs"/>
                        </a:rPr>
                        <a:t> 49 </a:t>
                      </a:r>
                      <a:r>
                        <a:rPr lang="fr-FR" sz="1600" kern="1200" dirty="0">
                          <a:solidFill>
                            <a:schemeClr val="tx1"/>
                          </a:solidFill>
                          <a:latin typeface="+mn-lt"/>
                          <a:ea typeface="+mn-ea"/>
                          <a:cs typeface="+mn-cs"/>
                        </a:rPr>
                        <a:t>%</a:t>
                      </a:r>
                    </a:p>
                    <a:p>
                      <a:pPr marL="0" algn="ctr" defTabSz="914400" rtl="0" eaLnBrk="1" latinLnBrk="0" hangingPunct="1"/>
                      <a:r>
                        <a:rPr lang="fr-FR" sz="1600" b="1" kern="1200" dirty="0">
                          <a:solidFill>
                            <a:schemeClr val="tx1"/>
                          </a:solidFill>
                          <a:latin typeface="+mn-lt"/>
                          <a:ea typeface="+mn-ea"/>
                          <a:cs typeface="+mn-cs"/>
                        </a:rPr>
                        <a:t>Contribution des anciens :</a:t>
                      </a:r>
                      <a:r>
                        <a:rPr lang="fr-FR" sz="1600" b="1" kern="1200" baseline="0" dirty="0">
                          <a:solidFill>
                            <a:schemeClr val="tx1"/>
                          </a:solidFill>
                          <a:latin typeface="+mn-lt"/>
                          <a:ea typeface="+mn-ea"/>
                          <a:cs typeface="+mn-cs"/>
                        </a:rPr>
                        <a:t> </a:t>
                      </a:r>
                      <a:r>
                        <a:rPr lang="fr-FR" sz="1600" b="1" kern="1200" dirty="0">
                          <a:solidFill>
                            <a:schemeClr val="tx1"/>
                          </a:solidFill>
                          <a:latin typeface="+mn-lt"/>
                          <a:ea typeface="+mn-ea"/>
                          <a:cs typeface="+mn-cs"/>
                        </a:rPr>
                        <a:t>36 %</a:t>
                      </a:r>
                    </a:p>
                    <a:p>
                      <a:pPr marL="0" algn="ctr" defTabSz="914400" rtl="0" eaLnBrk="1" latinLnBrk="0" hangingPunct="1"/>
                      <a:r>
                        <a:rPr lang="fr-FR" sz="1600" kern="1200" dirty="0">
                          <a:solidFill>
                            <a:schemeClr val="tx1"/>
                          </a:solidFill>
                          <a:latin typeface="+mn-lt"/>
                          <a:ea typeface="+mn-ea"/>
                          <a:cs typeface="+mn-cs"/>
                        </a:rPr>
                        <a:t>Nouveaux verseurs et non relancés : </a:t>
                      </a:r>
                      <a:r>
                        <a:rPr lang="fr-FR" sz="1600" b="1" kern="1200" dirty="0">
                          <a:solidFill>
                            <a:schemeClr val="tx1"/>
                          </a:solidFill>
                          <a:latin typeface="+mn-lt"/>
                          <a:ea typeface="+mn-ea"/>
                          <a:cs typeface="+mn-cs"/>
                        </a:rPr>
                        <a:t>15</a:t>
                      </a:r>
                      <a:r>
                        <a:rPr lang="fr-FR" sz="1600" kern="1200" dirty="0">
                          <a:solidFill>
                            <a:schemeClr val="tx1"/>
                          </a:solidFill>
                          <a:latin typeface="+mn-lt"/>
                          <a:ea typeface="+mn-ea"/>
                          <a:cs typeface="+mn-cs"/>
                        </a:rPr>
                        <a:t> %</a:t>
                      </a:r>
                    </a:p>
                  </a:txBody>
                  <a:tcPr anchor="ctr" anchorCtr="1"/>
                </a:tc>
                <a:extLst>
                  <a:ext uri="{0D108BD9-81ED-4DB2-BD59-A6C34878D82A}">
                    <a16:rowId xmlns:a16="http://schemas.microsoft.com/office/drawing/2014/main" val="3547357973"/>
                  </a:ext>
                </a:extLst>
              </a:tr>
            </a:tbl>
          </a:graphicData>
        </a:graphic>
      </p:graphicFrame>
    </p:spTree>
    <p:extLst>
      <p:ext uri="{BB962C8B-B14F-4D97-AF65-F5344CB8AC3E}">
        <p14:creationId xmlns:p14="http://schemas.microsoft.com/office/powerpoint/2010/main" val="59219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6A718-4CE0-4AEB-8E4E-BD1802DD5968}"/>
              </a:ext>
            </a:extLst>
          </p:cNvPr>
          <p:cNvSpPr>
            <a:spLocks noGrp="1"/>
          </p:cNvSpPr>
          <p:nvPr>
            <p:ph type="title"/>
          </p:nvPr>
        </p:nvSpPr>
        <p:spPr/>
        <p:txBody>
          <a:bodyPr/>
          <a:lstStyle/>
          <a:p>
            <a:r>
              <a:rPr lang="fr-FR" dirty="0"/>
              <a:t>Résultats des dernières campagnes (€)</a:t>
            </a:r>
          </a:p>
        </p:txBody>
      </p:sp>
      <p:sp>
        <p:nvSpPr>
          <p:cNvPr id="3" name="Espace réservé de la date 2">
            <a:extLst>
              <a:ext uri="{FF2B5EF4-FFF2-40B4-BE49-F238E27FC236}">
                <a16:creationId xmlns:a16="http://schemas.microsoft.com/office/drawing/2014/main" id="{64892D1F-0B46-4048-8598-AE004D684FF2}"/>
              </a:ext>
            </a:extLst>
          </p:cNvPr>
          <p:cNvSpPr>
            <a:spLocks noGrp="1"/>
          </p:cNvSpPr>
          <p:nvPr>
            <p:ph type="dt" sz="half" idx="11"/>
          </p:nvPr>
        </p:nvSpPr>
        <p:spPr/>
        <p:txBody>
          <a:bodyPr/>
          <a:lstStyle/>
          <a:p>
            <a:pPr>
              <a:defRPr/>
            </a:pPr>
            <a:fld id="{347C973A-3731-4B35-8602-8B2C913C4F14}" type="datetime1">
              <a:rPr lang="fr-FR" smtClean="0"/>
              <a:pPr>
                <a:defRPr/>
              </a:pPr>
              <a:t>27/04/2023</a:t>
            </a:fld>
            <a:endParaRPr lang="fr-FR" dirty="0"/>
          </a:p>
        </p:txBody>
      </p:sp>
      <p:sp>
        <p:nvSpPr>
          <p:cNvPr id="4" name="Espace réservé du numéro de diapositive 3">
            <a:extLst>
              <a:ext uri="{FF2B5EF4-FFF2-40B4-BE49-F238E27FC236}">
                <a16:creationId xmlns:a16="http://schemas.microsoft.com/office/drawing/2014/main" id="{112A02A4-1CBB-4EE3-9E6B-4F388CDE6E93}"/>
              </a:ext>
            </a:extLst>
          </p:cNvPr>
          <p:cNvSpPr>
            <a:spLocks noGrp="1"/>
          </p:cNvSpPr>
          <p:nvPr>
            <p:ph type="sldNum" sz="quarter" idx="12"/>
          </p:nvPr>
        </p:nvSpPr>
        <p:spPr/>
        <p:txBody>
          <a:bodyPr/>
          <a:lstStyle/>
          <a:p>
            <a:fld id="{C0E23D3F-6CAD-4BF7-9F6C-F5411D3A3D03}" type="slidenum">
              <a:rPr lang="fr-FR" smtClean="0"/>
              <a:pPr/>
              <a:t>6</a:t>
            </a:fld>
            <a:endParaRPr lang="fr-FR"/>
          </a:p>
        </p:txBody>
      </p:sp>
      <p:graphicFrame>
        <p:nvGraphicFramePr>
          <p:cNvPr id="7" name="Tableau 6">
            <a:extLst>
              <a:ext uri="{FF2B5EF4-FFF2-40B4-BE49-F238E27FC236}">
                <a16:creationId xmlns:a16="http://schemas.microsoft.com/office/drawing/2014/main" id="{1FE045EB-C74B-48B8-AE06-9B182E07A13F}"/>
              </a:ext>
            </a:extLst>
          </p:cNvPr>
          <p:cNvGraphicFramePr>
            <a:graphicFrameLocks noGrp="1"/>
          </p:cNvGraphicFramePr>
          <p:nvPr>
            <p:extLst>
              <p:ext uri="{D42A27DB-BD31-4B8C-83A1-F6EECF244321}">
                <p14:modId xmlns:p14="http://schemas.microsoft.com/office/powerpoint/2010/main" val="2785447695"/>
              </p:ext>
            </p:extLst>
          </p:nvPr>
        </p:nvGraphicFramePr>
        <p:xfrm>
          <a:off x="2266122" y="1543800"/>
          <a:ext cx="7447720" cy="3319751"/>
        </p:xfrm>
        <a:graphic>
          <a:graphicData uri="http://schemas.openxmlformats.org/drawingml/2006/table">
            <a:tbl>
              <a:tblPr>
                <a:tableStyleId>{5C22544A-7EE6-4342-B048-85BDC9FD1C3A}</a:tableStyleId>
              </a:tblPr>
              <a:tblGrid>
                <a:gridCol w="3479338">
                  <a:extLst>
                    <a:ext uri="{9D8B030D-6E8A-4147-A177-3AD203B41FA5}">
                      <a16:colId xmlns:a16="http://schemas.microsoft.com/office/drawing/2014/main" val="1758920423"/>
                    </a:ext>
                  </a:extLst>
                </a:gridCol>
                <a:gridCol w="1322794">
                  <a:extLst>
                    <a:ext uri="{9D8B030D-6E8A-4147-A177-3AD203B41FA5}">
                      <a16:colId xmlns:a16="http://schemas.microsoft.com/office/drawing/2014/main" val="3178399651"/>
                    </a:ext>
                  </a:extLst>
                </a:gridCol>
                <a:gridCol w="1322794">
                  <a:extLst>
                    <a:ext uri="{9D8B030D-6E8A-4147-A177-3AD203B41FA5}">
                      <a16:colId xmlns:a16="http://schemas.microsoft.com/office/drawing/2014/main" val="2587277519"/>
                    </a:ext>
                  </a:extLst>
                </a:gridCol>
                <a:gridCol w="1322794">
                  <a:extLst>
                    <a:ext uri="{9D8B030D-6E8A-4147-A177-3AD203B41FA5}">
                      <a16:colId xmlns:a16="http://schemas.microsoft.com/office/drawing/2014/main" val="2126186822"/>
                    </a:ext>
                  </a:extLst>
                </a:gridCol>
              </a:tblGrid>
              <a:tr h="414969">
                <a:tc>
                  <a:txBody>
                    <a:bodyPr/>
                    <a:lstStyle/>
                    <a:p>
                      <a:pPr algn="l" fontAlgn="ctr"/>
                      <a:endParaRPr lang="fr-FR" sz="1400" b="1" i="0" u="none" strike="noStrike" dirty="0">
                        <a:solidFill>
                          <a:srgbClr val="000000"/>
                        </a:solidFill>
                        <a:effectLst/>
                        <a:latin typeface="Arial" panose="020B0604020202020204" pitchFamily="34" charset="0"/>
                      </a:endParaRPr>
                    </a:p>
                  </a:txBody>
                  <a:tcPr marL="9525" marR="9525" marT="9525" marB="0" anchor="ctr"/>
                </a:tc>
                <a:tc rowSpan="2">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2022</a:t>
                      </a:r>
                    </a:p>
                  </a:txBody>
                  <a:tcPr marL="9525" marR="9525" marT="9525" marB="0" anchor="ctr"/>
                </a:tc>
                <a:tc rowSpan="2">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2021</a:t>
                      </a:r>
                    </a:p>
                  </a:txBody>
                  <a:tcPr marL="9525" marR="9525" marT="9525" marB="0" anchor="ctr"/>
                </a:tc>
                <a:tc rowSpan="2">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2020</a:t>
                      </a:r>
                    </a:p>
                  </a:txBody>
                  <a:tcPr marL="9525" marR="9525" marT="9525" marB="0" anchor="ctr"/>
                </a:tc>
                <a:extLst>
                  <a:ext uri="{0D108BD9-81ED-4DB2-BD59-A6C34878D82A}">
                    <a16:rowId xmlns:a16="http://schemas.microsoft.com/office/drawing/2014/main" val="2510328873"/>
                  </a:ext>
                </a:extLst>
              </a:tr>
              <a:tr h="414969">
                <a:tc>
                  <a:txBody>
                    <a:bodyPr/>
                    <a:lstStyle/>
                    <a:p>
                      <a:pPr algn="ctr" fontAlgn="ctr"/>
                      <a:endParaRPr lang="fr-FR" sz="1400" b="1" i="0" u="none" strike="noStrike" dirty="0">
                        <a:solidFill>
                          <a:srgbClr val="000000"/>
                        </a:solidFill>
                        <a:effectLst/>
                        <a:latin typeface="Arial" panose="020B0604020202020204" pitchFamily="34" charset="0"/>
                      </a:endParaRPr>
                    </a:p>
                  </a:txBody>
                  <a:tcPr marL="9525" marR="9525" marT="9525" marB="0" anchor="ct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59284578"/>
                  </a:ext>
                </a:extLst>
              </a:tr>
              <a:tr h="829937">
                <a:tc>
                  <a:txBody>
                    <a:bodyPr/>
                    <a:lstStyle/>
                    <a:p>
                      <a:pPr algn="ctr" fontAlgn="ctr"/>
                      <a:r>
                        <a:rPr lang="fr-FR" sz="1400" b="1" u="none" strike="noStrike" dirty="0">
                          <a:effectLst/>
                          <a:latin typeface="Arial" panose="020B0604020202020204" pitchFamily="34" charset="0"/>
                          <a:cs typeface="Arial" panose="020B0604020202020204" pitchFamily="34" charset="0"/>
                        </a:rPr>
                        <a:t>Montant versé</a:t>
                      </a:r>
                      <a:endParaRPr lang="fr-FR" sz="14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727 885</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674 432</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581 910</a:t>
                      </a:r>
                    </a:p>
                  </a:txBody>
                  <a:tcPr marL="9525" marR="9525" marT="9525" marB="0" anchor="ctr"/>
                </a:tc>
                <a:extLst>
                  <a:ext uri="{0D108BD9-81ED-4DB2-BD59-A6C34878D82A}">
                    <a16:rowId xmlns:a16="http://schemas.microsoft.com/office/drawing/2014/main" val="186312578"/>
                  </a:ext>
                </a:extLst>
              </a:tr>
              <a:tr h="414969">
                <a:tc>
                  <a:txBody>
                    <a:bodyPr/>
                    <a:lstStyle/>
                    <a:p>
                      <a:pPr algn="ctr" fontAlgn="ctr"/>
                      <a:r>
                        <a:rPr lang="fr-FR" sz="1400" b="1" u="none" strike="noStrike" dirty="0">
                          <a:effectLst/>
                          <a:latin typeface="Arial" panose="020B0604020202020204" pitchFamily="34" charset="0"/>
                          <a:cs typeface="Arial" panose="020B0604020202020204" pitchFamily="34" charset="0"/>
                        </a:rPr>
                        <a:t>    nb versements</a:t>
                      </a:r>
                      <a:endParaRPr lang="fr-FR" sz="14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 685</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685</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608</a:t>
                      </a:r>
                    </a:p>
                  </a:txBody>
                  <a:tcPr marL="9525" marR="9525" marT="9525" marB="0" anchor="ctr"/>
                </a:tc>
                <a:extLst>
                  <a:ext uri="{0D108BD9-81ED-4DB2-BD59-A6C34878D82A}">
                    <a16:rowId xmlns:a16="http://schemas.microsoft.com/office/drawing/2014/main" val="4043565477"/>
                  </a:ext>
                </a:extLst>
              </a:tr>
              <a:tr h="414969">
                <a:tc>
                  <a:txBody>
                    <a:bodyPr/>
                    <a:lstStyle/>
                    <a:p>
                      <a:pPr algn="ctr" fontAlgn="ctr"/>
                      <a:r>
                        <a:rPr lang="fr-FR" sz="1400" b="1" u="none" strike="noStrike" dirty="0">
                          <a:effectLst/>
                          <a:latin typeface="Arial" panose="020B0604020202020204" pitchFamily="34" charset="0"/>
                          <a:cs typeface="Arial" panose="020B0604020202020204" pitchFamily="34" charset="0"/>
                        </a:rPr>
                        <a:t>    versement moyen</a:t>
                      </a:r>
                      <a:endParaRPr lang="fr-FR" sz="14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1062</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985</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957</a:t>
                      </a:r>
                    </a:p>
                  </a:txBody>
                  <a:tcPr marL="9525" marR="9525" marT="9525" marB="0" anchor="ctr"/>
                </a:tc>
                <a:extLst>
                  <a:ext uri="{0D108BD9-81ED-4DB2-BD59-A6C34878D82A}">
                    <a16:rowId xmlns:a16="http://schemas.microsoft.com/office/drawing/2014/main" val="677882174"/>
                  </a:ext>
                </a:extLst>
              </a:tr>
              <a:tr h="414969">
                <a:tc>
                  <a:txBody>
                    <a:bodyPr/>
                    <a:lstStyle/>
                    <a:p>
                      <a:pPr algn="ctr" fontAlgn="ctr"/>
                      <a:r>
                        <a:rPr lang="fr-FR" sz="1400" b="1" u="none" strike="noStrike" dirty="0">
                          <a:effectLst/>
                          <a:latin typeface="Arial" panose="020B0604020202020204" pitchFamily="34" charset="0"/>
                          <a:cs typeface="Arial" panose="020B0604020202020204" pitchFamily="34" charset="0"/>
                        </a:rPr>
                        <a:t>    nb entités verseuses</a:t>
                      </a:r>
                      <a:endParaRPr lang="fr-FR" sz="14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600" b="1" i="0" u="none" strike="noStrike" dirty="0">
                          <a:solidFill>
                            <a:schemeClr val="tx2"/>
                          </a:solidFill>
                          <a:effectLst/>
                          <a:latin typeface="Arial" panose="020B0604020202020204" pitchFamily="34" charset="0"/>
                          <a:cs typeface="Arial" panose="020B0604020202020204" pitchFamily="34" charset="0"/>
                        </a:rPr>
                        <a:t>500</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440</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474</a:t>
                      </a:r>
                    </a:p>
                  </a:txBody>
                  <a:tcPr marL="9525" marR="9525" marT="9525" marB="0" anchor="ctr"/>
                </a:tc>
                <a:extLst>
                  <a:ext uri="{0D108BD9-81ED-4DB2-BD59-A6C34878D82A}">
                    <a16:rowId xmlns:a16="http://schemas.microsoft.com/office/drawing/2014/main" val="2480643830"/>
                  </a:ext>
                </a:extLst>
              </a:tr>
              <a:tr h="414969">
                <a:tc>
                  <a:txBody>
                    <a:bodyPr/>
                    <a:lstStyle/>
                    <a:p>
                      <a:pPr algn="ctr" fontAlgn="ctr"/>
                      <a:r>
                        <a:rPr lang="fr-FR" sz="1400" b="1" u="none" strike="noStrike" dirty="0">
                          <a:effectLst/>
                          <a:latin typeface="Arial" panose="020B0604020202020204" pitchFamily="34" charset="0"/>
                          <a:cs typeface="Arial" panose="020B0604020202020204" pitchFamily="34" charset="0"/>
                        </a:rPr>
                        <a:t>    versement moyen </a:t>
                      </a:r>
                      <a:r>
                        <a:rPr lang="fr-FR" sz="1400" b="1" u="none" strike="noStrike" kern="1200" dirty="0">
                          <a:solidFill>
                            <a:schemeClr val="dk1"/>
                          </a:solidFill>
                          <a:effectLst/>
                          <a:latin typeface="Arial" panose="020B0604020202020204" pitchFamily="34" charset="0"/>
                          <a:ea typeface="+mn-ea"/>
                          <a:cs typeface="Arial" panose="020B0604020202020204" pitchFamily="34" charset="0"/>
                        </a:rPr>
                        <a:t>entités</a:t>
                      </a:r>
                    </a:p>
                  </a:txBody>
                  <a:tcPr marL="9525" marR="9525" marT="9525" marB="0" anchor="ctr"/>
                </a:tc>
                <a:tc>
                  <a:txBody>
                    <a:bodyPr/>
                    <a:lstStyle/>
                    <a:p>
                      <a:pPr algn="ctr" fontAlgn="ctr"/>
                      <a:r>
                        <a:rPr lang="fr-FR" sz="1600" b="1" i="0" u="none" strike="noStrike" dirty="0">
                          <a:solidFill>
                            <a:schemeClr val="tx2"/>
                          </a:solidFill>
                          <a:effectLst/>
                          <a:latin typeface="Arial" panose="020B0604020202020204" pitchFamily="34" charset="0"/>
                          <a:cs typeface="Arial" panose="020B0604020202020204" pitchFamily="34" charset="0"/>
                        </a:rPr>
                        <a:t>1455</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1 533</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1224</a:t>
                      </a:r>
                    </a:p>
                  </a:txBody>
                  <a:tcPr marL="9525" marR="9525" marT="9525" marB="0" anchor="ctr"/>
                </a:tc>
                <a:extLst>
                  <a:ext uri="{0D108BD9-81ED-4DB2-BD59-A6C34878D82A}">
                    <a16:rowId xmlns:a16="http://schemas.microsoft.com/office/drawing/2014/main" val="212075708"/>
                  </a:ext>
                </a:extLst>
              </a:tr>
            </a:tbl>
          </a:graphicData>
        </a:graphic>
      </p:graphicFrame>
    </p:spTree>
    <p:extLst>
      <p:ext uri="{BB962C8B-B14F-4D97-AF65-F5344CB8AC3E}">
        <p14:creationId xmlns:p14="http://schemas.microsoft.com/office/powerpoint/2010/main" val="121713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B7BA951-F3D3-412F-A69A-9281ADCBAEEB}"/>
              </a:ext>
            </a:extLst>
          </p:cNvPr>
          <p:cNvSpPr>
            <a:spLocks noGrp="1"/>
          </p:cNvSpPr>
          <p:nvPr>
            <p:ph type="dt" sz="half" idx="11"/>
          </p:nvPr>
        </p:nvSpPr>
        <p:spPr/>
        <p:txBody>
          <a:bodyPr/>
          <a:lstStyle/>
          <a:p>
            <a:pPr>
              <a:defRPr/>
            </a:pPr>
            <a:fld id="{347C973A-3731-4B35-8602-8B2C913C4F14}" type="datetime1">
              <a:rPr lang="fr-FR" smtClean="0"/>
              <a:pPr>
                <a:defRPr/>
              </a:pPr>
              <a:t>27/04/2023</a:t>
            </a:fld>
            <a:endParaRPr lang="fr-FR" dirty="0"/>
          </a:p>
        </p:txBody>
      </p:sp>
      <p:sp>
        <p:nvSpPr>
          <p:cNvPr id="4" name="Espace réservé du numéro de diapositive 3">
            <a:extLst>
              <a:ext uri="{FF2B5EF4-FFF2-40B4-BE49-F238E27FC236}">
                <a16:creationId xmlns:a16="http://schemas.microsoft.com/office/drawing/2014/main" id="{11F8A43B-B868-43C1-B12A-C821D1F5FDFB}"/>
              </a:ext>
            </a:extLst>
          </p:cNvPr>
          <p:cNvSpPr>
            <a:spLocks noGrp="1"/>
          </p:cNvSpPr>
          <p:nvPr>
            <p:ph type="sldNum" sz="quarter" idx="12"/>
          </p:nvPr>
        </p:nvSpPr>
        <p:spPr/>
        <p:txBody>
          <a:bodyPr/>
          <a:lstStyle/>
          <a:p>
            <a:fld id="{C0E23D3F-6CAD-4BF7-9F6C-F5411D3A3D03}" type="slidenum">
              <a:rPr lang="fr-FR" smtClean="0"/>
              <a:pPr/>
              <a:t>7</a:t>
            </a:fld>
            <a:endParaRPr lang="fr-FR"/>
          </a:p>
        </p:txBody>
      </p:sp>
      <p:graphicFrame>
        <p:nvGraphicFramePr>
          <p:cNvPr id="6" name="Graphique 5">
            <a:extLst>
              <a:ext uri="{FF2B5EF4-FFF2-40B4-BE49-F238E27FC236}">
                <a16:creationId xmlns:a16="http://schemas.microsoft.com/office/drawing/2014/main" id="{CD264C64-86E4-4753-BBA0-8077BDF8F33D}"/>
              </a:ext>
            </a:extLst>
          </p:cNvPr>
          <p:cNvGraphicFramePr/>
          <p:nvPr>
            <p:extLst>
              <p:ext uri="{D42A27DB-BD31-4B8C-83A1-F6EECF244321}">
                <p14:modId xmlns:p14="http://schemas.microsoft.com/office/powerpoint/2010/main" val="3171045836"/>
              </p:ext>
            </p:extLst>
          </p:nvPr>
        </p:nvGraphicFramePr>
        <p:xfrm>
          <a:off x="6254047" y="1424638"/>
          <a:ext cx="5646405" cy="4706231"/>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re 9">
            <a:extLst>
              <a:ext uri="{FF2B5EF4-FFF2-40B4-BE49-F238E27FC236}">
                <a16:creationId xmlns:a16="http://schemas.microsoft.com/office/drawing/2014/main" id="{C9A80BBC-FC3D-4085-891F-1224BE5B560F}"/>
              </a:ext>
            </a:extLst>
          </p:cNvPr>
          <p:cNvSpPr>
            <a:spLocks noGrp="1"/>
          </p:cNvSpPr>
          <p:nvPr>
            <p:ph type="title"/>
          </p:nvPr>
        </p:nvSpPr>
        <p:spPr/>
        <p:txBody>
          <a:bodyPr/>
          <a:lstStyle/>
          <a:p>
            <a:r>
              <a:rPr lang="fr-FR" dirty="0"/>
              <a:t>Contribution de la TA au budget de l’ECAM Lyon</a:t>
            </a:r>
          </a:p>
        </p:txBody>
      </p:sp>
      <p:graphicFrame>
        <p:nvGraphicFramePr>
          <p:cNvPr id="12" name="Graphique 11">
            <a:extLst>
              <a:ext uri="{FF2B5EF4-FFF2-40B4-BE49-F238E27FC236}">
                <a16:creationId xmlns:a16="http://schemas.microsoft.com/office/drawing/2014/main" id="{4E7C9E5C-7A90-454F-B5E1-CECC5F38767B}"/>
              </a:ext>
            </a:extLst>
          </p:cNvPr>
          <p:cNvGraphicFramePr/>
          <p:nvPr>
            <p:extLst>
              <p:ext uri="{D42A27DB-BD31-4B8C-83A1-F6EECF244321}">
                <p14:modId xmlns:p14="http://schemas.microsoft.com/office/powerpoint/2010/main" val="2137903953"/>
              </p:ext>
            </p:extLst>
          </p:nvPr>
        </p:nvGraphicFramePr>
        <p:xfrm>
          <a:off x="786019" y="1658428"/>
          <a:ext cx="5309981" cy="47062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96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E2928-D0A6-B3F4-4D44-F0A1DD1EA773}"/>
              </a:ext>
            </a:extLst>
          </p:cNvPr>
          <p:cNvSpPr>
            <a:spLocks noGrp="1"/>
          </p:cNvSpPr>
          <p:nvPr>
            <p:ph type="title"/>
          </p:nvPr>
        </p:nvSpPr>
        <p:spPr/>
        <p:txBody>
          <a:bodyPr/>
          <a:lstStyle/>
          <a:p>
            <a:r>
              <a:rPr lang="fr-FR" dirty="0"/>
              <a:t>Présentation institutionnelle </a:t>
            </a:r>
            <a:r>
              <a:rPr lang="fr-FR" dirty="0" err="1"/>
              <a:t>SoltéA</a:t>
            </a:r>
            <a:r>
              <a:rPr lang="fr-FR" dirty="0"/>
              <a:t> (1/3)</a:t>
            </a:r>
          </a:p>
        </p:txBody>
      </p:sp>
      <p:sp>
        <p:nvSpPr>
          <p:cNvPr id="3" name="Espace réservé du pied de page 2">
            <a:extLst>
              <a:ext uri="{FF2B5EF4-FFF2-40B4-BE49-F238E27FC236}">
                <a16:creationId xmlns:a16="http://schemas.microsoft.com/office/drawing/2014/main" id="{367F0AA2-19BF-DDB2-E7D3-CB870E9FE306}"/>
              </a:ext>
            </a:extLst>
          </p:cNvPr>
          <p:cNvSpPr>
            <a:spLocks noGrp="1"/>
          </p:cNvSpPr>
          <p:nvPr>
            <p:ph type="ftr" sz="quarter" idx="11"/>
          </p:nvPr>
        </p:nvSpPr>
        <p:spPr/>
        <p:txBody>
          <a:bodyPr/>
          <a:lstStyle/>
          <a:p>
            <a:r>
              <a:rPr lang="fr-FR"/>
              <a:t>25/03/2021</a:t>
            </a:r>
            <a:endParaRPr lang="fr-FR" dirty="0"/>
          </a:p>
        </p:txBody>
      </p:sp>
      <p:pic>
        <p:nvPicPr>
          <p:cNvPr id="6" name="Image 5">
            <a:extLst>
              <a:ext uri="{FF2B5EF4-FFF2-40B4-BE49-F238E27FC236}">
                <a16:creationId xmlns:a16="http://schemas.microsoft.com/office/drawing/2014/main" id="{224E457F-0286-029F-FF7B-5C5B096024E3}"/>
              </a:ext>
            </a:extLst>
          </p:cNvPr>
          <p:cNvPicPr>
            <a:picLocks noChangeAspect="1"/>
          </p:cNvPicPr>
          <p:nvPr/>
        </p:nvPicPr>
        <p:blipFill rotWithShape="1">
          <a:blip r:embed="rId2"/>
          <a:srcRect l="22266" t="25291" r="25082" b="8238"/>
          <a:stretch/>
        </p:blipFill>
        <p:spPr>
          <a:xfrm>
            <a:off x="1441256" y="1272209"/>
            <a:ext cx="8570761" cy="5073831"/>
          </a:xfrm>
          <a:prstGeom prst="rect">
            <a:avLst/>
          </a:prstGeom>
        </p:spPr>
      </p:pic>
      <p:sp>
        <p:nvSpPr>
          <p:cNvPr id="4" name="Espace réservé du numéro de diapositive 3">
            <a:extLst>
              <a:ext uri="{FF2B5EF4-FFF2-40B4-BE49-F238E27FC236}">
                <a16:creationId xmlns:a16="http://schemas.microsoft.com/office/drawing/2014/main" id="{F41E38BB-9183-0F17-20E2-E84FF69ECE86}"/>
              </a:ext>
            </a:extLst>
          </p:cNvPr>
          <p:cNvSpPr>
            <a:spLocks noGrp="1"/>
          </p:cNvSpPr>
          <p:nvPr>
            <p:ph type="sldNum" sz="quarter" idx="12"/>
          </p:nvPr>
        </p:nvSpPr>
        <p:spPr/>
        <p:txBody>
          <a:bodyPr/>
          <a:lstStyle/>
          <a:p>
            <a:fld id="{B5C280DF-59BA-4989-BCDA-CC7B2C61A105}" type="slidenum">
              <a:rPr lang="fr-FR" smtClean="0"/>
              <a:t>8</a:t>
            </a:fld>
            <a:endParaRPr lang="fr-FR"/>
          </a:p>
        </p:txBody>
      </p:sp>
    </p:spTree>
    <p:extLst>
      <p:ext uri="{BB962C8B-B14F-4D97-AF65-F5344CB8AC3E}">
        <p14:creationId xmlns:p14="http://schemas.microsoft.com/office/powerpoint/2010/main" val="224623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A4049-9629-62BD-8755-BB3AC43654C1}"/>
              </a:ext>
            </a:extLst>
          </p:cNvPr>
          <p:cNvSpPr>
            <a:spLocks noGrp="1"/>
          </p:cNvSpPr>
          <p:nvPr>
            <p:ph type="title"/>
          </p:nvPr>
        </p:nvSpPr>
        <p:spPr/>
        <p:txBody>
          <a:bodyPr/>
          <a:lstStyle/>
          <a:p>
            <a:r>
              <a:rPr lang="fr-FR" dirty="0"/>
              <a:t>Présentation institutionnelle </a:t>
            </a:r>
            <a:r>
              <a:rPr lang="fr-FR" dirty="0" err="1"/>
              <a:t>SoltéA</a:t>
            </a:r>
            <a:r>
              <a:rPr lang="fr-FR" dirty="0"/>
              <a:t> (2/3)</a:t>
            </a:r>
          </a:p>
        </p:txBody>
      </p:sp>
      <p:sp>
        <p:nvSpPr>
          <p:cNvPr id="3" name="Espace réservé du pied de page 2">
            <a:extLst>
              <a:ext uri="{FF2B5EF4-FFF2-40B4-BE49-F238E27FC236}">
                <a16:creationId xmlns:a16="http://schemas.microsoft.com/office/drawing/2014/main" id="{6C80A8BC-AAEA-FCEE-C8D4-3EEF4AB784D3}"/>
              </a:ext>
            </a:extLst>
          </p:cNvPr>
          <p:cNvSpPr>
            <a:spLocks noGrp="1"/>
          </p:cNvSpPr>
          <p:nvPr>
            <p:ph type="ftr" sz="quarter" idx="11"/>
          </p:nvPr>
        </p:nvSpPr>
        <p:spPr/>
        <p:txBody>
          <a:bodyPr/>
          <a:lstStyle/>
          <a:p>
            <a:r>
              <a:rPr lang="fr-FR"/>
              <a:t>25/03/2021</a:t>
            </a:r>
            <a:endParaRPr lang="fr-FR" dirty="0"/>
          </a:p>
        </p:txBody>
      </p:sp>
      <p:sp>
        <p:nvSpPr>
          <p:cNvPr id="4" name="Espace réservé du numéro de diapositive 3">
            <a:extLst>
              <a:ext uri="{FF2B5EF4-FFF2-40B4-BE49-F238E27FC236}">
                <a16:creationId xmlns:a16="http://schemas.microsoft.com/office/drawing/2014/main" id="{1F8D8594-D5B8-FCED-0A13-03368B77BC68}"/>
              </a:ext>
            </a:extLst>
          </p:cNvPr>
          <p:cNvSpPr>
            <a:spLocks noGrp="1"/>
          </p:cNvSpPr>
          <p:nvPr>
            <p:ph type="sldNum" sz="quarter" idx="12"/>
          </p:nvPr>
        </p:nvSpPr>
        <p:spPr/>
        <p:txBody>
          <a:bodyPr/>
          <a:lstStyle/>
          <a:p>
            <a:fld id="{B5C280DF-59BA-4989-BCDA-CC7B2C61A105}" type="slidenum">
              <a:rPr lang="fr-FR" smtClean="0"/>
              <a:t>9</a:t>
            </a:fld>
            <a:endParaRPr lang="fr-FR"/>
          </a:p>
        </p:txBody>
      </p:sp>
      <p:pic>
        <p:nvPicPr>
          <p:cNvPr id="6" name="Image 5">
            <a:extLst>
              <a:ext uri="{FF2B5EF4-FFF2-40B4-BE49-F238E27FC236}">
                <a16:creationId xmlns:a16="http://schemas.microsoft.com/office/drawing/2014/main" id="{6642159C-9087-D94F-332D-A19C7F98BEB9}"/>
              </a:ext>
            </a:extLst>
          </p:cNvPr>
          <p:cNvPicPr>
            <a:picLocks noChangeAspect="1"/>
          </p:cNvPicPr>
          <p:nvPr/>
        </p:nvPicPr>
        <p:blipFill rotWithShape="1">
          <a:blip r:embed="rId2"/>
          <a:srcRect l="25277" t="27235" r="24337" b="37711"/>
          <a:stretch/>
        </p:blipFill>
        <p:spPr>
          <a:xfrm>
            <a:off x="1511300" y="1137257"/>
            <a:ext cx="8299725" cy="2679369"/>
          </a:xfrm>
          <a:prstGeom prst="rect">
            <a:avLst/>
          </a:prstGeom>
        </p:spPr>
      </p:pic>
      <p:pic>
        <p:nvPicPr>
          <p:cNvPr id="8" name="Image 7">
            <a:extLst>
              <a:ext uri="{FF2B5EF4-FFF2-40B4-BE49-F238E27FC236}">
                <a16:creationId xmlns:a16="http://schemas.microsoft.com/office/drawing/2014/main" id="{057C3FBA-CBA8-A847-41F5-7A1FD396B690}"/>
              </a:ext>
            </a:extLst>
          </p:cNvPr>
          <p:cNvPicPr>
            <a:picLocks noChangeAspect="1"/>
          </p:cNvPicPr>
          <p:nvPr/>
        </p:nvPicPr>
        <p:blipFill rotWithShape="1">
          <a:blip r:embed="rId3"/>
          <a:srcRect l="24022" t="35688" r="25108" b="27106"/>
          <a:stretch/>
        </p:blipFill>
        <p:spPr>
          <a:xfrm>
            <a:off x="1511300" y="3765826"/>
            <a:ext cx="8299725" cy="2570922"/>
          </a:xfrm>
          <a:prstGeom prst="rect">
            <a:avLst/>
          </a:prstGeom>
        </p:spPr>
      </p:pic>
    </p:spTree>
    <p:extLst>
      <p:ext uri="{BB962C8B-B14F-4D97-AF65-F5344CB8AC3E}">
        <p14:creationId xmlns:p14="http://schemas.microsoft.com/office/powerpoint/2010/main" val="974898775"/>
      </p:ext>
    </p:extLst>
  </p:cSld>
  <p:clrMapOvr>
    <a:masterClrMapping/>
  </p:clrMapOvr>
</p:sld>
</file>

<file path=ppt/theme/theme1.xml><?xml version="1.0" encoding="utf-8"?>
<a:theme xmlns:a="http://schemas.openxmlformats.org/drawingml/2006/main" name="Thème Office">
  <a:themeElements>
    <a:clrScheme name="ECAM LaSalle">
      <a:dk1>
        <a:srgbClr val="676768"/>
      </a:dk1>
      <a:lt1>
        <a:sysClr val="window" lastClr="FFFFFF"/>
      </a:lt1>
      <a:dk2>
        <a:srgbClr val="211452"/>
      </a:dk2>
      <a:lt2>
        <a:srgbClr val="E7E6E6"/>
      </a:lt2>
      <a:accent1>
        <a:srgbClr val="5B9BD5"/>
      </a:accent1>
      <a:accent2>
        <a:srgbClr val="EA5B0C"/>
      </a:accent2>
      <a:accent3>
        <a:srgbClr val="676768"/>
      </a:accent3>
      <a:accent4>
        <a:srgbClr val="D1941D"/>
      </a:accent4>
      <a:accent5>
        <a:srgbClr val="AEC7CD"/>
      </a:accent5>
      <a:accent6>
        <a:srgbClr val="776AA9"/>
      </a:accent6>
      <a:hlink>
        <a:srgbClr val="776AA9"/>
      </a:hlink>
      <a:folHlink>
        <a:srgbClr val="A72F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39AB2846-57BF-4DB2-8367-67B488635FE2}" vid="{BD075C45-9176-4546-BB56-7C618FAB4D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AM">
    <a:dk1>
      <a:srgbClr val="000000"/>
    </a:dk1>
    <a:lt1>
      <a:srgbClr val="FFFFFF"/>
    </a:lt1>
    <a:dk2>
      <a:srgbClr val="2E3192"/>
    </a:dk2>
    <a:lt2>
      <a:srgbClr val="D6D7F2"/>
    </a:lt2>
    <a:accent1>
      <a:srgbClr val="00AEEF"/>
    </a:accent1>
    <a:accent2>
      <a:srgbClr val="A6CE39"/>
    </a:accent2>
    <a:accent3>
      <a:srgbClr val="F47920"/>
    </a:accent3>
    <a:accent4>
      <a:srgbClr val="0072F0"/>
    </a:accent4>
    <a:accent5>
      <a:srgbClr val="8AAC2A"/>
    </a:accent5>
    <a:accent6>
      <a:srgbClr val="B07548"/>
    </a:accent6>
    <a:hlink>
      <a:srgbClr val="009AD0"/>
    </a:hlink>
    <a:folHlink>
      <a:srgbClr val="F7A05F"/>
    </a:folHlink>
  </a:clrScheme>
</a:themeOverride>
</file>

<file path=ppt/theme/themeOverride2.xml><?xml version="1.0" encoding="utf-8"?>
<a:themeOverride xmlns:a="http://schemas.openxmlformats.org/drawingml/2006/main">
  <a:clrScheme name="ECAM">
    <a:dk1>
      <a:srgbClr val="000000"/>
    </a:dk1>
    <a:lt1>
      <a:srgbClr val="FFFFFF"/>
    </a:lt1>
    <a:dk2>
      <a:srgbClr val="2E3192"/>
    </a:dk2>
    <a:lt2>
      <a:srgbClr val="D6D7F2"/>
    </a:lt2>
    <a:accent1>
      <a:srgbClr val="00AEEF"/>
    </a:accent1>
    <a:accent2>
      <a:srgbClr val="A6CE39"/>
    </a:accent2>
    <a:accent3>
      <a:srgbClr val="F47920"/>
    </a:accent3>
    <a:accent4>
      <a:srgbClr val="0072F0"/>
    </a:accent4>
    <a:accent5>
      <a:srgbClr val="8AAC2A"/>
    </a:accent5>
    <a:accent6>
      <a:srgbClr val="B07548"/>
    </a:accent6>
    <a:hlink>
      <a:srgbClr val="009AD0"/>
    </a:hlink>
    <a:folHlink>
      <a:srgbClr val="F7A05F"/>
    </a:folHlink>
  </a:clrScheme>
</a:themeOverride>
</file>

<file path=ppt/theme/themeOverride3.xml><?xml version="1.0" encoding="utf-8"?>
<a:themeOverride xmlns:a="http://schemas.openxmlformats.org/drawingml/2006/main">
  <a:clrScheme name="ECAM">
    <a:dk1>
      <a:srgbClr val="000000"/>
    </a:dk1>
    <a:lt1>
      <a:srgbClr val="FFFFFF"/>
    </a:lt1>
    <a:dk2>
      <a:srgbClr val="2E3192"/>
    </a:dk2>
    <a:lt2>
      <a:srgbClr val="D6D7F2"/>
    </a:lt2>
    <a:accent1>
      <a:srgbClr val="00AEEF"/>
    </a:accent1>
    <a:accent2>
      <a:srgbClr val="A6CE39"/>
    </a:accent2>
    <a:accent3>
      <a:srgbClr val="F47920"/>
    </a:accent3>
    <a:accent4>
      <a:srgbClr val="0072F0"/>
    </a:accent4>
    <a:accent5>
      <a:srgbClr val="8AAC2A"/>
    </a:accent5>
    <a:accent6>
      <a:srgbClr val="B07548"/>
    </a:accent6>
    <a:hlink>
      <a:srgbClr val="009AD0"/>
    </a:hlink>
    <a:folHlink>
      <a:srgbClr val="F7A05F"/>
    </a:folHlink>
  </a:clrScheme>
</a:themeOverride>
</file>

<file path=ppt/theme/themeOverride4.xml><?xml version="1.0" encoding="utf-8"?>
<a:themeOverride xmlns:a="http://schemas.openxmlformats.org/drawingml/2006/main">
  <a:clrScheme name="ECAM">
    <a:dk1>
      <a:srgbClr val="000000"/>
    </a:dk1>
    <a:lt1>
      <a:srgbClr val="FFFFFF"/>
    </a:lt1>
    <a:dk2>
      <a:srgbClr val="2E3192"/>
    </a:dk2>
    <a:lt2>
      <a:srgbClr val="D6D7F2"/>
    </a:lt2>
    <a:accent1>
      <a:srgbClr val="00AEEF"/>
    </a:accent1>
    <a:accent2>
      <a:srgbClr val="A6CE39"/>
    </a:accent2>
    <a:accent3>
      <a:srgbClr val="F47920"/>
    </a:accent3>
    <a:accent4>
      <a:srgbClr val="0072F0"/>
    </a:accent4>
    <a:accent5>
      <a:srgbClr val="8AAC2A"/>
    </a:accent5>
    <a:accent6>
      <a:srgbClr val="B07548"/>
    </a:accent6>
    <a:hlink>
      <a:srgbClr val="009AD0"/>
    </a:hlink>
    <a:folHlink>
      <a:srgbClr val="F7A05F"/>
    </a:folHlink>
  </a:clrScheme>
</a:themeOverride>
</file>

<file path=ppt/theme/themeOverride5.xml><?xml version="1.0" encoding="utf-8"?>
<a:themeOverride xmlns:a="http://schemas.openxmlformats.org/drawingml/2006/main">
  <a:clrScheme name="ECAM">
    <a:dk1>
      <a:srgbClr val="000000"/>
    </a:dk1>
    <a:lt1>
      <a:srgbClr val="FFFFFF"/>
    </a:lt1>
    <a:dk2>
      <a:srgbClr val="2E3192"/>
    </a:dk2>
    <a:lt2>
      <a:srgbClr val="D6D7F2"/>
    </a:lt2>
    <a:accent1>
      <a:srgbClr val="00AEEF"/>
    </a:accent1>
    <a:accent2>
      <a:srgbClr val="A6CE39"/>
    </a:accent2>
    <a:accent3>
      <a:srgbClr val="F47920"/>
    </a:accent3>
    <a:accent4>
      <a:srgbClr val="0072F0"/>
    </a:accent4>
    <a:accent5>
      <a:srgbClr val="8AAC2A"/>
    </a:accent5>
    <a:accent6>
      <a:srgbClr val="B07548"/>
    </a:accent6>
    <a:hlink>
      <a:srgbClr val="009AD0"/>
    </a:hlink>
    <a:folHlink>
      <a:srgbClr val="F7A05F"/>
    </a:folHlink>
  </a:clrScheme>
</a:themeOverride>
</file>

<file path=ppt/theme/themeOverride6.xml><?xml version="1.0" encoding="utf-8"?>
<a:themeOverride xmlns:a="http://schemas.openxmlformats.org/drawingml/2006/main">
  <a:clrScheme name="ECAM">
    <a:dk1>
      <a:srgbClr val="000000"/>
    </a:dk1>
    <a:lt1>
      <a:srgbClr val="FFFFFF"/>
    </a:lt1>
    <a:dk2>
      <a:srgbClr val="2E3192"/>
    </a:dk2>
    <a:lt2>
      <a:srgbClr val="D6D7F2"/>
    </a:lt2>
    <a:accent1>
      <a:srgbClr val="00AEEF"/>
    </a:accent1>
    <a:accent2>
      <a:srgbClr val="A6CE39"/>
    </a:accent2>
    <a:accent3>
      <a:srgbClr val="F47920"/>
    </a:accent3>
    <a:accent4>
      <a:srgbClr val="0072F0"/>
    </a:accent4>
    <a:accent5>
      <a:srgbClr val="8AAC2A"/>
    </a:accent5>
    <a:accent6>
      <a:srgbClr val="B07548"/>
    </a:accent6>
    <a:hlink>
      <a:srgbClr val="009AD0"/>
    </a:hlink>
    <a:folHlink>
      <a:srgbClr val="F7A05F"/>
    </a:folHlink>
  </a:clrScheme>
</a:themeOverride>
</file>

<file path=ppt/theme/themeOverride7.xml><?xml version="1.0" encoding="utf-8"?>
<a:themeOverride xmlns:a="http://schemas.openxmlformats.org/drawingml/2006/main">
  <a:clrScheme name="ECAM">
    <a:dk1>
      <a:srgbClr val="000000"/>
    </a:dk1>
    <a:lt1>
      <a:srgbClr val="FFFFFF"/>
    </a:lt1>
    <a:dk2>
      <a:srgbClr val="2E3192"/>
    </a:dk2>
    <a:lt2>
      <a:srgbClr val="D6D7F2"/>
    </a:lt2>
    <a:accent1>
      <a:srgbClr val="00AEEF"/>
    </a:accent1>
    <a:accent2>
      <a:srgbClr val="A6CE39"/>
    </a:accent2>
    <a:accent3>
      <a:srgbClr val="F47920"/>
    </a:accent3>
    <a:accent4>
      <a:srgbClr val="0072F0"/>
    </a:accent4>
    <a:accent5>
      <a:srgbClr val="8AAC2A"/>
    </a:accent5>
    <a:accent6>
      <a:srgbClr val="B07548"/>
    </a:accent6>
    <a:hlink>
      <a:srgbClr val="009AD0"/>
    </a:hlink>
    <a:folHlink>
      <a:srgbClr val="F7A05F"/>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COM-ECAM_LaSalle_FR-Modele</Template>
  <TotalTime>1186</TotalTime>
  <Words>1595</Words>
  <Application>Microsoft Office PowerPoint</Application>
  <PresentationFormat>Grand écran</PresentationFormat>
  <Paragraphs>261</Paragraphs>
  <Slides>26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Calibri</vt:lpstr>
      <vt:lpstr>Courier New</vt:lpstr>
      <vt:lpstr>Montserrat</vt:lpstr>
      <vt:lpstr>Segoe UI Symbol</vt:lpstr>
      <vt:lpstr>Wingdings 2</vt:lpstr>
      <vt:lpstr>Wingdings 3</vt:lpstr>
      <vt:lpstr>Thème Office</vt:lpstr>
      <vt:lpstr>Taxe apprentissage 2023</vt:lpstr>
      <vt:lpstr>Sommaire de la présentation</vt:lpstr>
      <vt:lpstr>Equipe Taxe Apprentissage (ETA)</vt:lpstr>
      <vt:lpstr>Organisation</vt:lpstr>
      <vt:lpstr>Quelques chiffres</vt:lpstr>
      <vt:lpstr>Résultats des dernières campagnes (€)</vt:lpstr>
      <vt:lpstr>Contribution de la TA au budget de l’ECAM Lyon</vt:lpstr>
      <vt:lpstr>Présentation institutionnelle SoltéA (1/3)</vt:lpstr>
      <vt:lpstr>Présentation institutionnelle SoltéA (2/3)</vt:lpstr>
      <vt:lpstr>Présentation institutionnelle SoltéA (3/3)</vt:lpstr>
      <vt:lpstr>Nouvelles dispositions vs anciennes</vt:lpstr>
      <vt:lpstr>Assujettis/non assujettis à la taxe</vt:lpstr>
      <vt:lpstr>Pourquoi soutenir l’ECAM</vt:lpstr>
      <vt:lpstr>Calendrier collecte 2023</vt:lpstr>
      <vt:lpstr>Mise à disposition des fiches entreprise</vt:lpstr>
      <vt:lpstr>Fonctionnalités de l’annuaire AIE 1/2</vt:lpstr>
      <vt:lpstr>Fonctionnalités de l’annuaire AIE 2/2</vt:lpstr>
      <vt:lpstr>Les groupes dans PEGASE</vt:lpstr>
      <vt:lpstr>Quelques informations pratiques</vt:lpstr>
      <vt:lpstr>Conséquences du nouveau dispositif et stratégie à adopter</vt:lpstr>
      <vt:lpstr>L’interface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Prince</dc:creator>
  <cp:lastModifiedBy>François Prince</cp:lastModifiedBy>
  <cp:revision>62</cp:revision>
  <dcterms:created xsi:type="dcterms:W3CDTF">2022-03-02T06:44:49Z</dcterms:created>
  <dcterms:modified xsi:type="dcterms:W3CDTF">2023-04-27T05:24:38Z</dcterms:modified>
</cp:coreProperties>
</file>